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0" r:id="rId4"/>
    <p:sldId id="262" r:id="rId5"/>
    <p:sldId id="263" r:id="rId6"/>
    <p:sldId id="278" r:id="rId7"/>
    <p:sldId id="264" r:id="rId8"/>
    <p:sldId id="268" r:id="rId9"/>
    <p:sldId id="259" r:id="rId10"/>
    <p:sldId id="279" r:id="rId11"/>
    <p:sldId id="280" r:id="rId12"/>
    <p:sldId id="269" r:id="rId13"/>
    <p:sldId id="265" r:id="rId14"/>
    <p:sldId id="271" r:id="rId15"/>
    <p:sldId id="272" r:id="rId16"/>
    <p:sldId id="258" r:id="rId17"/>
    <p:sldId id="273" r:id="rId18"/>
    <p:sldId id="266" r:id="rId19"/>
    <p:sldId id="274" r:id="rId20"/>
    <p:sldId id="260" r:id="rId21"/>
    <p:sldId id="276" r:id="rId22"/>
    <p:sldId id="277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EDDEE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32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3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29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39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92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11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04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79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23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51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60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58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74D2-4D21-4AB4-A630-26A963ABB98B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3EB4-BE4B-4C16-A898-652422D18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19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924800" cy="4648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и 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развитие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осприятия,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ru-RU" sz="40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дошкольника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Подготовил педагог-психолог СП «Д\с №8 Тополёк»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Болмасова Д.А.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7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905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vsedlydetok.ru/wp-content/uploads/d/9/1/d91a63f23764c3b9a6a5767fbf087927.jpeg"/>
          <p:cNvPicPr>
            <a:picLocks noChangeAspect="1" noChangeArrowheads="1"/>
          </p:cNvPicPr>
          <p:nvPr/>
        </p:nvPicPr>
        <p:blipFill>
          <a:blip r:embed="rId3" cstate="print"/>
          <a:srcRect l="2904" t="11577" r="3190" b="8833"/>
          <a:stretch>
            <a:fillRect/>
          </a:stretch>
        </p:blipFill>
        <p:spPr bwMode="auto">
          <a:xfrm>
            <a:off x="533400" y="609600"/>
            <a:ext cx="8001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905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fs-thb01.getcourse.ru/fileservice/file/thumbnail/h/cbe58c5833654bdba2011f55a8190991.jpg/s/s1200x/a/27502/sc/95"/>
          <p:cNvPicPr>
            <a:picLocks noChangeAspect="1" noChangeArrowheads="1"/>
          </p:cNvPicPr>
          <p:nvPr/>
        </p:nvPicPr>
        <p:blipFill>
          <a:blip r:embed="rId3" cstate="print"/>
          <a:srcRect l="2970" r="3960"/>
          <a:stretch>
            <a:fillRect/>
          </a:stretch>
        </p:blipFill>
        <p:spPr bwMode="auto">
          <a:xfrm>
            <a:off x="609600" y="609600"/>
            <a:ext cx="7924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4.bp.blogspot.com/_XuTQI-8Rm2M/TMlX7Olhy_I/AAAAAAAAFEU/j34DdnMSZDI/s1600/%D0%A0%D0%B0%D0%B7%D0%B2%D0%B8%D1%82%D0%B8%D0%B5+%D0%B2%D0%BD%D0%B8%D0%BC%D0%B0%D0%BD%D0%B8%D1%8F+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4" t="9783" r="8035" b="6014"/>
          <a:stretch/>
        </p:blipFill>
        <p:spPr bwMode="auto">
          <a:xfrm>
            <a:off x="762000" y="762000"/>
            <a:ext cx="3810000" cy="50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76177"/>
            <a:ext cx="4024220" cy="505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835087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такое же изображение»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5828901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«Корректурная проба»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4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42672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развитию </a:t>
            </a:r>
            <a:r>
              <a:rPr lang="ru-RU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ребёнка, делайте это гармонично, используя упражнения и игры на все виды 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разделяю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получения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информации: двигательную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слуховую, зрительную и тактильную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широко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наглядно-иллюстративный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– картинки, игрушки.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действие, включённое в процесс восприятия, обеспечивает лучшее запоминание.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090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32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длительности сохранения информации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кратковременная память - 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длится недолго (обычно к концу суток оно исчезает). </a:t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долговременная память, которая позволяет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накопить необходимый жизненный опыт,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так ка 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хранится длительное время, порой и целую жизнь.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оперативная память, позволяющая информации забываться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она не востребована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вспоминаться, если в этом есть необходимость.</a:t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многократное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инструкции и материала.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18812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" r="7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202362"/>
          </a:xfrm>
        </p:spPr>
        <p:txBody>
          <a:bodyPr>
            <a:normAutofit/>
          </a:bodyPr>
          <a:lstStyle/>
          <a:p>
            <a:r>
              <a:rPr lang="ru-RU" sz="27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целей </a:t>
            </a:r>
            <a:r>
              <a:rPr lang="ru-RU" sz="27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желаний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дифференцирует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произвольную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непроизвольную.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 непроизвольной памятью запоминание происходит без усилий человека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Непроизвольно запоминается самая интересная и яркая информация.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произвольной памяти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 нужно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потратить некоторые усилия, дабы запомнить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нужную и не </a:t>
            </a:r>
            <a:r>
              <a:rPr lang="ru-RU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интересную для ребёнка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произвольной памяти, одна из предпосылок готовности ребёнка к усвоению и обучению в школе. </a:t>
            </a:r>
          </a:p>
        </p:txBody>
      </p:sp>
    </p:spTree>
    <p:extLst>
      <p:ext uri="{BB962C8B-B14F-4D97-AF65-F5344CB8AC3E}">
        <p14:creationId xmlns:p14="http://schemas.microsoft.com/office/powerpoint/2010/main" xmlns="" val="14960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" r="1004"/>
          <a:stretch/>
        </p:blipFill>
        <p:spPr bwMode="auto">
          <a:xfrm>
            <a:off x="-12700" y="4763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9059" y="533400"/>
            <a:ext cx="8928992" cy="660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</a:t>
            </a:r>
            <a:r>
              <a:rPr 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65650" y="1193423"/>
            <a:ext cx="4121150" cy="4064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17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игрушки.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7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17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17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 закрывают глазки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на руку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кладут предметы, которые 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должен он угадать. Можно усложнить игру, по очереди положив на руку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а после предложить назвать их в той последовательности, в которой он их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получал.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465" y="987890"/>
            <a:ext cx="4114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«Запомни и нарисуй»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картинки, бумага, карандаши.</a:t>
            </a:r>
          </a:p>
          <a:p>
            <a:r>
              <a:rPr lang="ru-RU" sz="17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Покажите ребёнку картинку с несложным изображением. Уберите рисунок и попросите его воспроизвести то, что он видел на бумаге.</a:t>
            </a:r>
          </a:p>
          <a:p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 Покажите ребенку картинку с недостающими деталями. Убрав картинку, попросите нарисовать то, чего не хватало на картинке, например, на картинке изображена машина без колеса. </a:t>
            </a:r>
            <a:endParaRPr lang="ru-RU" sz="1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4648200"/>
            <a:ext cx="419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 «Запомни  слова».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направлена  на  развитие  слухоречевой  памяти.</a:t>
            </a:r>
          </a:p>
          <a:p>
            <a:pPr marL="82296" indent="0">
              <a:buNone/>
            </a:pP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 игры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зачитываются  слова  с  установкой  на  запоминание: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Одеяло, мед,  круг,  белка, глаз,  журнал, муха.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7800" y="5009852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«Запомни картинку/предмет», «Собираем картинку», «Волшебный мешочек», «Пирамида», «Следопыт»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9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6" t="9537" r="6228" b="5830"/>
          <a:stretch/>
        </p:blipFill>
        <p:spPr bwMode="auto">
          <a:xfrm>
            <a:off x="685800" y="602445"/>
            <a:ext cx="3905250" cy="555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4" t="9749" r="4584" b="10487"/>
          <a:stretch/>
        </p:blipFill>
        <p:spPr bwMode="auto">
          <a:xfrm>
            <a:off x="4552950" y="602445"/>
            <a:ext cx="4057650" cy="555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24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001000" cy="55626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развитию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дошкольников:</a:t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следующие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мышления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предметно-действенное (1-4-х лет) – решение мыслительных задач через непосредственную манипуляцию с предметами;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наглядно-образное (4,5-6 лет) – содержание мыслительной операции основано на образах и представлениях;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словесно-логический (6,5-7 лет) – оперирование логическими рассуждениями, построение причинно-следственных связей,  выстраивание серий из событий и тд..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811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уровня развития  мышления ребёнка,    </a:t>
            </a:r>
            <a:b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выделяются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мыслительные операции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выделить черты, качества, свойства используемых материалов и предметов - разделить любой предмет на составные части.</a:t>
            </a:r>
            <a:b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тесно связана с операцией анализа. Без анализа синтезировать не получится. Пример тому чтение. Не запоминая букв, не понимая как они сливаются в слоги, ребёнок не сможет читать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3.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сравнения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 ребёнку находить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одинаковое в разном, разное в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одинаковом – сходство или различие</a:t>
            </a:r>
            <a:b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отличия»,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«4-й лишний»)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4.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обобщения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а выделение 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признаков предметов, объединение в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– «овощи», «фрукты», «посуда», «мебель» и тд.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7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562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– сензитивный (благоприятный, важный, основной) период в развитии познавательной сферы человека. 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активно развивается восприятие, внимание, память, мышление, воображение.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взрослый выполняет роль носителя знаний, норм и правил, которые ребёнок осваивает в ходе их взаимодействия.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0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748" y="381000"/>
            <a:ext cx="8568952" cy="8504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  РАЗВИТИЯ МЫШЛЕНИЯ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00" y="1601554"/>
            <a:ext cx="3809999" cy="25132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 «Аналогии». </a:t>
            </a:r>
          </a:p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развитие  логического  мышления.    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 на  карточках.  Дети  должны  подобрать  пару  по  аналогичному   признаку.   Может  быть  и  вербальный  вариант,  например: корова-теленок,  кошка-…;  луг-трава,  лес-….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471" y="4064553"/>
            <a:ext cx="387152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 «Лабиринт».             </a:t>
            </a:r>
          </a:p>
          <a:p>
            <a:pPr algn="just"/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развитие  наглядно-образного  мышления,  внимания,  способности  к  самоконтролю.                         </a:t>
            </a:r>
          </a:p>
          <a:p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Детям   на  карточке  предлагаются   лабиринты,  которые  они  должны  пройти</a:t>
            </a:r>
            <a:r>
              <a:rPr lang="ru-RU" sz="17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470" y="1447800"/>
            <a:ext cx="37799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«Найди матрёшке место»</a:t>
            </a:r>
          </a:p>
          <a:p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наглядно-действенного мышления.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 перед ребёнком раскладывается матрёшка из 4. 5, 6 частей. Одна матрёшка отдаётся ребёнку. Нужно найти место матрёшке в зависимости от её размера.</a:t>
            </a:r>
          </a:p>
          <a:p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98095"/>
            <a:ext cx="3927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«4-й лишний», «5-й лишний», «Что сначала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?»,  «Что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потом?», «Часть и целое», «Построй по  образу», «Нарисуй по образцу», «Продолжи ряд», «Логические  таблицы»,  «Последовательности».</a:t>
            </a:r>
          </a:p>
        </p:txBody>
      </p:sp>
    </p:spTree>
    <p:extLst>
      <p:ext uri="{BB962C8B-B14F-4D97-AF65-F5344CB8AC3E}">
        <p14:creationId xmlns:p14="http://schemas.microsoft.com/office/powerpoint/2010/main" xmlns="" val="400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https://feminissimo.ru/core/fileman/Uploads/%D0%9F%D0%B0%D0%B7%D0%BB%D1%8B%20%D1%81%D0%B2%D0%BE%D0%B8%D0%BC%D0%B8%20%D1%80%D1%83%D0%BA%D0%B0%D0%BC%D0%B8/%D0%A8%D0%BD%D1%83%D1%80%D0%BE%D0%B2%D0%B0%D0%BB%D1%8C%D0%BD%D1%8B%D0%B9%20%D0%BF%D0%BB%D0%B0%D0%BD%D1%88%D0%B5%D1%82/%D0%9A%D1%83%D0%B1%D0%B8%D0%BA%D0%B8%20%D0%9D%D0%B8%D0%BA%D0%B8%D1%82%D0%B8%D0%BD%D0%B0/%D0%9A%D0%BD%D0%B8%D0%B3%D0%B0%20%D0%BF%D0%B0%D0%B7%D0%BB/%D0%A2%D1%80%D0%BE%D0%B9%D0%BD%D1%8B%D0%B5%20%D0%BF%D0%B0%D0%B7%D0%BB%D1%8B%20%D0%93%D0%B5%D0%BE%D0%BC%D0%B5%D1%82%D1%80%D0%B8%D1%87%D0%B5%D1%81%D0%BA%D0%B8%D0%B5%20%D1%84%D0%B8%D0%B3%D1%83%D1%80%D1%8B/%D0%98%D0%B7%D1%83%D1%87%D0%B0%D0%B5%D0%BC%20%D1%86%D0%B8%D1%84%D1%80%D1%8B%20%D0%B8%20%D1%81%D1%87%D0%B5%D1%82/%D0%9D%D0%B0%D0%B9%D0%B4%D0%B8%20%D0%BF%D0%B0%D1%80%D1%83/%D0%A0%D0%B0%D0%B7%D0%B2%D0%B8%D1%82%D0%B8%D0%B5%20%D0%BC%D1%8B%D1%88%D0%BB%D0%B5%D0%BD%D0%B8%D1%8F/Rasvitie_mischlenija_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eminissimo.ru/core/fileman/Uploads/%D0%9F%D0%B0%D0%B7%D0%BB%D1%8B%20%D1%81%D0%B2%D0%BE%D0%B8%D0%BC%D0%B8%20%D1%80%D1%83%D0%BA%D0%B0%D0%BC%D0%B8/%D0%A8%D0%BD%D1%83%D1%80%D0%BE%D0%B2%D0%B0%D0%BB%D1%8C%D0%BD%D1%8B%D0%B9%20%D0%BF%D0%BB%D0%B0%D0%BD%D1%88%D0%B5%D1%82/%D0%9A%D1%83%D0%B1%D0%B8%D0%BA%D0%B8%20%D0%9D%D0%B8%D0%BA%D0%B8%D1%82%D0%B8%D0%BD%D0%B0/%D0%9A%D0%BD%D0%B8%D0%B3%D0%B0%20%D0%BF%D0%B0%D0%B7%D0%BB/%D0%A2%D1%80%D0%BE%D0%B9%D0%BD%D1%8B%D0%B5%20%D0%BF%D0%B0%D0%B7%D0%BB%D1%8B%20%D0%93%D0%B5%D0%BE%D0%BC%D0%B5%D1%82%D1%80%D0%B8%D1%87%D0%B5%D1%81%D0%BA%D0%B8%D0%B5%20%D1%84%D0%B8%D0%B3%D1%83%D1%80%D1%8B/%D0%98%D0%B7%D1%83%D1%87%D0%B0%D0%B5%D0%BC%20%D1%86%D0%B8%D1%84%D1%80%D1%8B%20%D0%B8%20%D1%81%D1%87%D0%B5%D1%82/%D0%9D%D0%B0%D0%B9%D0%B4%D0%B8%20%D0%BF%D0%B0%D1%80%D1%83/%D0%A0%D0%B0%D0%B7%D0%B2%D0%B8%D1%82%D0%B8%D0%B5%20%D0%BC%D1%8B%D1%88%D0%BB%D0%B5%D0%BD%D0%B8%D1%8F/Rasvitie_mischlenija_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feminissimo.ru/core/fileman/Uploads/%D0%9F%D0%B0%D0%B7%D0%BB%D1%8B%20%D1%81%D0%B2%D0%BE%D0%B8%D0%BC%D0%B8%20%D1%80%D1%83%D0%BA%D0%B0%D0%BC%D0%B8/%D0%A8%D0%BD%D1%83%D1%80%D0%BE%D0%B2%D0%B0%D0%BB%D1%8C%D0%BD%D1%8B%D0%B9%20%D0%BF%D0%BB%D0%B0%D0%BD%D1%88%D0%B5%D1%82/%D0%9A%D1%83%D0%B1%D0%B8%D0%BA%D0%B8%20%D0%9D%D0%B8%D0%BA%D0%B8%D1%82%D0%B8%D0%BD%D0%B0/%D0%9A%D0%BD%D0%B8%D0%B3%D0%B0%20%D0%BF%D0%B0%D0%B7%D0%BB/%D0%A2%D1%80%D0%BE%D0%B9%D0%BD%D1%8B%D0%B5%20%D0%BF%D0%B0%D0%B7%D0%BB%D1%8B%20%D0%93%D0%B5%D0%BE%D0%BC%D0%B5%D1%82%D1%80%D0%B8%D1%87%D0%B5%D1%81%D0%BA%D0%B8%D0%B5%20%D1%84%D0%B8%D0%B3%D1%83%D1%80%D1%8B/%D0%98%D0%B7%D1%83%D1%87%D0%B0%D0%B5%D0%BC%20%D1%86%D0%B8%D1%84%D1%80%D1%8B%20%D0%B8%20%D1%81%D1%87%D0%B5%D1%82/%D0%9D%D0%B0%D0%B9%D0%B4%D0%B8%20%D0%BF%D0%B0%D1%80%D1%83/%D0%A0%D0%B0%D0%B7%D0%B2%D0%B8%D1%82%D0%B8%D0%B5%20%D0%BC%D1%8B%D1%88%D0%BB%D0%B5%D0%BD%D0%B8%D1%8F/Rasvitie_mischlenija_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Rasvitie_mischlenija_11.jpg"/>
          <p:cNvPicPr>
            <a:picLocks noChangeAspect="1"/>
          </p:cNvPicPr>
          <p:nvPr/>
        </p:nvPicPr>
        <p:blipFill>
          <a:blip r:embed="rId3" cstate="print"/>
          <a:srcRect r="2945"/>
          <a:stretch>
            <a:fillRect/>
          </a:stretch>
        </p:blipFill>
        <p:spPr>
          <a:xfrm>
            <a:off x="533400" y="533400"/>
            <a:ext cx="3962400" cy="5638800"/>
          </a:xfrm>
          <a:prstGeom prst="rect">
            <a:avLst/>
          </a:prstGeom>
        </p:spPr>
      </p:pic>
      <p:pic>
        <p:nvPicPr>
          <p:cNvPr id="1032" name="Picture 8" descr="https://psy-files.ru/wp-content/uploads/e/5/c/e5c7776ac1820eeb1ff1b524f3418211.jpg"/>
          <p:cNvPicPr>
            <a:picLocks noChangeAspect="1" noChangeArrowheads="1"/>
          </p:cNvPicPr>
          <p:nvPr/>
        </p:nvPicPr>
        <p:blipFill>
          <a:blip r:embed="rId4" cstate="print"/>
          <a:srcRect l="1901"/>
          <a:stretch>
            <a:fillRect/>
          </a:stretch>
        </p:blipFill>
        <p:spPr bwMode="auto">
          <a:xfrm>
            <a:off x="4572000" y="533400"/>
            <a:ext cx="3933166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0" name="AutoShape 2" descr="https://feminissimo.ru/core/fileman/Uploads/%D0%9F%D0%B0%D0%B7%D0%BB%D1%8B%20%D1%81%D0%B2%D0%BE%D0%B8%D0%BC%D0%B8%20%D1%80%D1%83%D0%BA%D0%B0%D0%BC%D0%B8/%D0%A8%D0%BD%D1%83%D1%80%D0%BE%D0%B2%D0%B0%D0%BB%D1%8C%D0%BD%D1%8B%D0%B9%20%D0%BF%D0%BB%D0%B0%D0%BD%D1%88%D0%B5%D1%82/%D0%9A%D1%83%D0%B1%D0%B8%D0%BA%D0%B8%20%D0%9D%D0%B8%D0%BA%D0%B8%D1%82%D0%B8%D0%BD%D0%B0/%D0%9A%D0%BD%D0%B8%D0%B3%D0%B0%20%D0%BF%D0%B0%D0%B7%D0%BB/%D0%A2%D1%80%D0%BE%D0%B9%D0%BD%D1%8B%D0%B5%20%D0%BF%D0%B0%D0%B7%D0%BB%D1%8B%20%D0%93%D0%B5%D0%BE%D0%BC%D0%B5%D1%82%D1%80%D0%B8%D1%87%D0%B5%D1%81%D0%BA%D0%B8%D0%B5%20%D1%84%D0%B8%D0%B3%D1%83%D1%80%D1%8B/%D0%98%D0%B7%D1%83%D1%87%D0%B0%D0%B5%D0%BC%20%D1%86%D0%B8%D1%84%D1%80%D1%8B%20%D0%B8%20%D1%81%D1%87%D0%B5%D1%82/%D0%9D%D0%B0%D0%B9%D0%B4%D0%B8%20%D0%BF%D0%B0%D1%80%D1%83/%D0%A0%D0%B0%D0%B7%D0%B2%D0%B8%D1%82%D0%B8%D0%B5%20%D0%BC%D1%8B%D1%88%D0%BB%D0%B5%D0%BD%D0%B8%D1%8F/Rasvitie_mischlenija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feminissimo.ru/core/fileman/Uploads/%D0%A0%D0%B0%D0%B7%D0%B2%D0%B8%D0%B2%D0%B0%D0%B5%D0%BC%20%D0%BC%D1%8B%D1%88%D0%BB%D0%B5%D0%BD%D0%B8%D0%B5%20%D1%83%20%D0%B4%D0%B5%D1%82%D0%B5%D0%B9/rasvitie_mishlenija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https://fsd.multiurok.ru/html/2018/05/07/s_5af000c8d333d/896676_7.jpeg"/>
          <p:cNvPicPr>
            <a:picLocks noChangeAspect="1" noChangeArrowheads="1"/>
          </p:cNvPicPr>
          <p:nvPr/>
        </p:nvPicPr>
        <p:blipFill>
          <a:blip r:embed="rId3" cstate="print"/>
          <a:srcRect l="7390" t="5487" r="11315" b="6716"/>
          <a:stretch>
            <a:fillRect/>
          </a:stretch>
        </p:blipFill>
        <p:spPr bwMode="auto">
          <a:xfrm>
            <a:off x="609600" y="685800"/>
            <a:ext cx="3886200" cy="5486400"/>
          </a:xfrm>
          <a:prstGeom prst="rect">
            <a:avLst/>
          </a:prstGeom>
          <a:noFill/>
        </p:spPr>
      </p:pic>
      <p:pic>
        <p:nvPicPr>
          <p:cNvPr id="32776" name="Picture 8" descr="https://mdoydetsad3.ru/wp-content/uploads/3/7/a/37a4b1d07f5705397323fc367872b343.jpg"/>
          <p:cNvPicPr>
            <a:picLocks noChangeAspect="1" noChangeArrowheads="1"/>
          </p:cNvPicPr>
          <p:nvPr/>
        </p:nvPicPr>
        <p:blipFill>
          <a:blip r:embed="rId4" cstate="print"/>
          <a:srcRect l="6153" t="20607" r="6170"/>
          <a:stretch>
            <a:fillRect/>
          </a:stretch>
        </p:blipFill>
        <p:spPr bwMode="auto">
          <a:xfrm>
            <a:off x="4267200" y="685800"/>
            <a:ext cx="4343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667000"/>
            <a:ext cx="8001000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 внимание!!!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7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943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поступает к дошкольнику через органы чувств: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зрительные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запоминание видимых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образов, полученных с помощью органов зрения;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слуховые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дошкольник воспринял через органы слуха;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тактильные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ощущения, которые были полученные вовремя контакта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предметом;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вкусовые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воспоминания о вкусовых качествах съеденных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продуктов;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обонятельные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запоминание различных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ароматов.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3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63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01000" cy="6019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развитию </a:t>
            </a:r>
            <a:r>
              <a:rPr lang="ru-RU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дошкольников: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соотносить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величине, форме, цвету;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на ощупь;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анализировать предмет, выделяя в нём части (детали/признаки);</a:t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из части целое;</a:t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различать признаки разных времён года, признаки времени суток;</a:t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пространственные представления по картинке: слева, справа, сверху, снизу, перед, за, между.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94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«Пирамидки», «Перевёртыши», «Вкладыши», «Бизиборды»,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квадратное/круглое/треугольное?», «Узнай форму », «Сложи картинку»,  «Какие время года?», «Сложи матрёшку», «Построй по росту», «Что спряталось?» (Волшебная шкатулка с предметами)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7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4youngmama.ru/wp-content/uploads/9/f/c/9fcb35fa81335a82c94e16724941f50d.jpeg"/>
          <p:cNvPicPr>
            <a:picLocks noChangeAspect="1" noChangeArrowheads="1"/>
          </p:cNvPicPr>
          <p:nvPr/>
        </p:nvPicPr>
        <p:blipFill>
          <a:blip r:embed="rId3" cstate="print"/>
          <a:srcRect l="7976" t="21811" r="55984" b="8082"/>
          <a:stretch>
            <a:fillRect/>
          </a:stretch>
        </p:blipFill>
        <p:spPr bwMode="auto">
          <a:xfrm>
            <a:off x="533400" y="609600"/>
            <a:ext cx="3962400" cy="5562600"/>
          </a:xfrm>
          <a:prstGeom prst="rect">
            <a:avLst/>
          </a:prstGeom>
          <a:noFill/>
        </p:spPr>
      </p:pic>
      <p:pic>
        <p:nvPicPr>
          <p:cNvPr id="33796" name="Picture 4" descr="https://avatars.mds.yandex.net/get-mpic/2991631/img_id1015034821816824186.jpeg/orig"/>
          <p:cNvPicPr>
            <a:picLocks noChangeAspect="1" noChangeArrowheads="1"/>
          </p:cNvPicPr>
          <p:nvPr/>
        </p:nvPicPr>
        <p:blipFill>
          <a:blip r:embed="rId4" cstate="print"/>
          <a:srcRect b="7937"/>
          <a:stretch>
            <a:fillRect/>
          </a:stretch>
        </p:blipFill>
        <p:spPr bwMode="auto">
          <a:xfrm>
            <a:off x="4495800" y="609600"/>
            <a:ext cx="419100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56689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Рекомендации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дошкольников:</a:t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!Важно! </a:t>
            </a:r>
            <a: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Уделять внимание всем свойствам внимания:</a:t>
            </a:r>
            <a: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сосредоточенность на чём-то определённом;</a:t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Норма сосредоточенности: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 3-х лет – максимум 5-10 минут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4-хлет – максимум 10-15 минут.</a:t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Дети 5-6-ти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15-25 минут.</a:t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Дети 6,5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7-ми лет способны концентрировать внимание до 30 минут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объём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удержать в фокусе внимания несколько объектов);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456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" t="3326" r="1229"/>
          <a:stretch/>
        </p:blipFill>
        <p:spPr bwMode="auto">
          <a:xfrm>
            <a:off x="7089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3999"/>
            <a:ext cx="8474149" cy="5338763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переключаемость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(возможность быстро переключиться с одной деятельности на другую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аспределяемость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распределять внимание между несколькими видами деятельности, например – одновременно слушать сказку и рисовать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Придерживаться норм сосредоточенности.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персонажи и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игрушки, игровые формы взаимодействия помогут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утратить интерес.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личный пример ребёнку.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внимателен,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постарается выполнить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взрослый,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результат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лучше.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38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905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72" y="304800"/>
            <a:ext cx="8676456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 ВНИМАНИЯ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76800" y="1730792"/>
            <a:ext cx="3657600" cy="3057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«Кто наблюдательнее?»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способствует развитию внимания и восприятия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игры: назвать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 с каким-нибудь признаком, например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сладкое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жёлтое, круглое и тд.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 повторять нельзя.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138936"/>
            <a:ext cx="3542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«Перепутанные  линии».         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направлена  на  развитие  внимания.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игры: предлагаются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 с  рисунками,  содержащие  несколько  наложенных  одно  на  другое  контурных  изображений  разных  предметов,  животных  и  др.   Необходимо  как  можно  быстрее  отыскать  все  замаскированные  изображения.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4555256"/>
            <a:ext cx="5218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 отличия», «Найди  тень», «Найди такое же изображение», «Найди контур»,  «Корректурные  задания», «Я иду искать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24" t="22916" r="7675" b="13754"/>
          <a:stretch/>
        </p:blipFill>
        <p:spPr bwMode="auto">
          <a:xfrm>
            <a:off x="971552" y="4555256"/>
            <a:ext cx="1485340" cy="152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31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570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</vt:lpstr>
      <vt:lpstr>Дошкольный возраст – сензитивный (благоприятный, важный, основной) период в развитии познавательной сферы человека.   В дошкольном возрасте активно развивается восприятие, внимание, память, мышление, воображение.   В этот период взрослый выполняет роль носителя знаний, норм и правил, которые ребёнок осваивает в ходе их взаимодействия.</vt:lpstr>
      <vt:lpstr>Информация поступает к дошкольнику через органы чувств: - зрительные — запоминание видимых образов, полученных с помощью органов зрения; - слуховые — всё, что дошкольник воспринял через органы слуха; - тактильные — ощущения, которые были полученные вовремя контакта с предметом; а так же  - вкусовые — воспоминания о вкусовых качествах съеденных продуктов; - обонятельные — запоминание различных ароматов. </vt:lpstr>
      <vt:lpstr>Рекомендации по развитию ВОСПРИЯТИЯ у дошкольников: *формировать умение: - соотносить предметы по величине, форме, цвету;  - различать предметы на ощупь;  - анализировать предмет, выделяя в нём части (детали/признаки); - составлять из части целое; - различать признаки разных времён года, признаки времени суток; - формировать пространственные представления по картинке: слева, справа, сверху, снизу, перед, за, между.  </vt:lpstr>
      <vt:lpstr>ИГРЫ ДЛЯ РАЗВИТИЯ  ВОСПРИЯТИЯ   «Пирамидки», «Перевёртыши», «Вкладыши», «Бизиборды», «Что квадратное/круглое/треугольное?», «Узнай форму », «Сложи картинку»,  «Какие время года?», «Сложи матрёшку», «Построй по росту», «Что спряталось?» (Волшебная шкатулка с предметами)</vt:lpstr>
      <vt:lpstr>Слайд 6</vt:lpstr>
      <vt:lpstr>        Рекомендации по развитию ВНИМАНИЯ у                                   дошкольников:     !Важно!  1.  Уделять внимание всем свойствам внимания: - сосредоточенность на чём-то определённом;      Норма сосредоточенности:      У детей до 3-х лет – максимум 5-10 минут.      У 4-хлет – максимум 10-15 минут.      Дети 5-6-ти лет 15-25 минут.      Дети 6,5 – 7-ми лет способны концентрировать внимание до 30 минут . - объём (способность удержать в фокусе внимания несколько объектов);     </vt:lpstr>
      <vt:lpstr>- переключаемость (возможность быстро переключиться с одной деятельности на другую); - распределяемость (способность распределять внимание между несколькими видами деятельности, например – одновременно слушать сказку и рисовать); 2. Придерживаться норм сосредоточенности. 3. Любимые персонажи и игрушки, игровые формы взаимодействия помогут не утратить интерес. 4. Показывать личный пример ребёнку. Если он внимателен, постарается выполнить задание как взрослый, то результат получится гораздо лучше.    </vt:lpstr>
      <vt:lpstr>ИГРЫ ДЛЯ РАЗВИТИЯ  ВНИМАНИЯ</vt:lpstr>
      <vt:lpstr>Слайд 10</vt:lpstr>
      <vt:lpstr>Слайд 11</vt:lpstr>
      <vt:lpstr>Слайд 12</vt:lpstr>
      <vt:lpstr>Рекомендации по развитию ПАМЯТИ у дошкольников:  !Развивая память ребёнка, делайте это гармонично, используя упражнения и игры на все виды памяти. Память разделяю по способу получения информации: двигательную, слуховую, зрительную и тактильную».  Необходимо широко использовать наглядно-иллюстративный материал – картинки, игрушки. Активное действие, включённое в процесс восприятия, обеспечивает лучшее запоминание.  .    </vt:lpstr>
      <vt:lpstr> По длительности сохранения информации: - кратковременная память -  длится недолго (обычно к концу суток оно исчезает).  - долговременная память, которая позволяет накопить необходимый жизненный опыт, знания так ка  информация хранится длительное время, порой и целую жизнь.  - оперативная память, позволяющая информации забываться, если она не востребована, и вспоминаться, если в этом есть необходимость.   Для развития  памяти необходимо многократное повторение инструкции и материала.</vt:lpstr>
      <vt:lpstr>Характер целей и желаний  дифференцирует  память на произвольную и непроизвольную.   В случае с непроизвольной памятью запоминание происходит без усилий человека. Непроизвольно запоминается самая интересная и яркая информация. Для развития произвольной памяти наоборот нужно потратить некоторые усилия, дабы запомнить нужную и не всегда интересную для ребёнка информацию.  Развитие произвольной памяти, одна из предпосылок готовности ребёнка к усвоению и обучению в школе. </vt:lpstr>
      <vt:lpstr>ИГРЫ ДЛЯ РАЗВИТИЯ ПАМЯТИ</vt:lpstr>
      <vt:lpstr>Слайд 17</vt:lpstr>
      <vt:lpstr>Рекомендации по развитию МЫШЛЕНИЯ у дошкольников:        Различают следующие типы мышления:       - предметно-действенное (1-4-х лет) – решение мыслительных задач через непосредственную манипуляцию с предметами;       - наглядно-образное (4,5-6 лет) – содержание мыслительной операции основано на образах и представлениях;       - словесно-логический (6,5-7 лет) – оперирование логическими рассуждениями, построение причинно-следственных связей,  выстраивание серий из событий и тд..  </vt:lpstr>
      <vt:lpstr>         Для представления уровня развития  мышления ребёнка,                     выделяются мыслительные операции:       1. Операция анализа позволяет выделить черты, качества, свойства используемых материалов и предметов - разделить любой предмет на составные части.      2. Операция синтеза тесно связана с операцией анализа. Без анализа синтезировать не получится. Пример тому чтение. Не запоминая букв, не понимая как они сливаются в слоги, ребёнок не сможет читать.      3. Операция сравнения позволяет  ребёнку находить одинаковое в разном, разное в одинаковом – сходство или различие (картинки «найди отличия», «4-й лишний»)      4. Операция обобщения отвечает а выделение  общих признаков предметов, объединение в группы – «овощи», «фрукты», «посуда», «мебель» и тд.</vt:lpstr>
      <vt:lpstr>ИГРЫ ДЛЯ   РАЗВИТИЯ МЫШЛЕНИЯ</vt:lpstr>
      <vt:lpstr>Слайд 21</vt:lpstr>
      <vt:lpstr>Слайд 22</vt:lpstr>
      <vt:lpstr>Спасибо       за внимание!!!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 для  родителей</dc:title>
  <dc:creator>Надя</dc:creator>
  <cp:lastModifiedBy>Дарья</cp:lastModifiedBy>
  <cp:revision>48</cp:revision>
  <dcterms:created xsi:type="dcterms:W3CDTF">2019-11-11T15:07:23Z</dcterms:created>
  <dcterms:modified xsi:type="dcterms:W3CDTF">2022-04-28T06:41:20Z</dcterms:modified>
</cp:coreProperties>
</file>