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6" r:id="rId10"/>
    <p:sldId id="260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ulture.ru/storage/images/6bd8f1324f5ebb1342a30e7c07305a4c/798973749dac7bf8dc7f29fda0149f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915400" cy="1295399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 Black" pitchFamily="34" charset="0"/>
              </a:rPr>
              <a:t>Государственное бюджетное общеобразовательное учреждение Самарской области средняя общеобразовательная школа №1 имени Героя Советского Союза Зои Космодемьянской  городского округа Чапаевск Самарской области структурное  подразделение реализующее основную общеобразовательную программу дошкольного образования </a:t>
            </a:r>
            <a:br>
              <a:rPr lang="ru-RU" sz="1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Arial Black" pitchFamily="34" charset="0"/>
              </a:rPr>
              <a:t>«Детский сад №8 «Тополёк»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5257800"/>
            <a:ext cx="4114800" cy="5334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Arial Black" pitchFamily="34" charset="0"/>
              </a:rPr>
              <a:t>Учитель </a:t>
            </a:r>
            <a:r>
              <a:rPr lang="ru-RU" sz="1400" dirty="0" smtClean="0">
                <a:solidFill>
                  <a:schemeClr val="tx2"/>
                </a:solidFill>
                <a:latin typeface="Arial Black" pitchFamily="34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Arial Black" pitchFamily="34" charset="0"/>
              </a:rPr>
              <a:t>логопед: Чегодаева </a:t>
            </a:r>
            <a:r>
              <a:rPr lang="ru-RU" sz="1400" dirty="0" smtClean="0">
                <a:solidFill>
                  <a:schemeClr val="tx2"/>
                </a:solidFill>
                <a:latin typeface="Arial Black" pitchFamily="34" charset="0"/>
              </a:rPr>
              <a:t>Ю.С.</a:t>
            </a:r>
            <a:endParaRPr lang="ru-RU" sz="1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26" name="AutoShape 2" descr="https://catherineasquithgallery.com/uploads/posts/2021-02/1613503918_38-p-fon-dlya-prezentatsii-rodnoi-yazik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3503918_38-p-fon-dlya-prezentatsii-rodnoi-yazik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1853" y="1560836"/>
            <a:ext cx="6633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ЛИТЕРАТУРНАЯ АКЦИЯ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2438400"/>
            <a:ext cx="50113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«Читаем А.С. Пушкина»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un9-12.userapi.com/impf/KD6GeHP0Oes_KeFhHbPSmo-uZWAF3g51YTh0xQ/-55aYnNKxbo.jpg?size=0x0&amp;quality=90&amp;proxy=1&amp;sign=84710fc3ec5280dc6e1604fa29c64c33&amp;c_uniq_tag=52eWabHCcJX6kJ0YO3EviOP92AoVma3dkcW8XzK73Xo&amp;type=vide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679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заключении хочется сказать, что проведение подобных литературных акций закрепляют интерес у родителей и формируют у детей интерес к  книге.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Приобщение детей к миру сказок и поэзии А.С. Пушкина – это единственное в нашей культуре для маленьких детей, за что сейчас можно «уцепиться» с позиции сохранения языка: чистота рифмы, чистота строчки, здесь и приобщение к поэтической речи.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library35.tendryakovka.ru/wp-content/gallery/chteniye/chugay.jpg"/>
          <p:cNvPicPr>
            <a:picLocks noChangeAspect="1" noChangeArrowheads="1"/>
          </p:cNvPicPr>
          <p:nvPr/>
        </p:nvPicPr>
        <p:blipFill>
          <a:blip r:embed="rId3"/>
          <a:srcRect l="2374" t="9143" b="8571"/>
          <a:stretch>
            <a:fillRect/>
          </a:stretch>
        </p:blipFill>
        <p:spPr bwMode="auto">
          <a:xfrm>
            <a:off x="381000" y="2971800"/>
            <a:ext cx="496173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mycdn.me/i?r=AzEPZsRbOZEKgBhR0XGMT1RkhS-pkgwPEYx_xJ9iF6x3TK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38600" y="228600"/>
            <a:ext cx="48468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catherineasquithgallery.com/uploads/posts/2021-03/1614723872_118-p-foni-dlya-literaturi-1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sun9-12.userapi.com/impf/KD6GeHP0Oes_KeFhHbPSmo-uZWAF3g51YTh0xQ/-55aYnNKxbo.jpg?size=0x0&amp;quality=90&amp;proxy=1&amp;sign=84710fc3ec5280dc6e1604fa29c64c33&amp;c_uniq_tag=52eWabHCcJX6kJ0YO3EviOP92AoVma3dkcW8XzK73Xo&amp;type=vide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679" cy="6858000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  СП «Детский сад №8 «Тополёк»  ко дню рождения А.С. Пушкина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июня, прошла литературная  акция «Читаем А.С. Пушкина». Акция была посвящена  Пушкинскому дню России и Дню русского языка. В литературной акции приняли  участие дети среднего и старшего дошкольного возраста  их родители,  учителя – логопеды и воспитатели.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52400" y="2133600"/>
            <a:ext cx="899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акции: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приобщение детей к миру поэзии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А. С. Пушкина,  поддержка и продвижение детского чтения.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5" name="Picture 9" descr="C:\Users\Фронтайм\Desktop\фото кабинет\IMG-20180827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4121">
            <a:off x="609600" y="3810000"/>
            <a:ext cx="3352800" cy="2506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catherineasquithgallery.com/uploads/posts/2021-03/1614723872_118-p-foni-dlya-literaturi-1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sun9-12.userapi.com/impf/KD6GeHP0Oes_KeFhHbPSmo-uZWAF3g51YTh0xQ/-55aYnNKxbo.jpg?size=0x0&amp;quality=90&amp;proxy=1&amp;sign=84710fc3ec5280dc6e1604fa29c64c33&amp;c_uniq_tag=52eWabHCcJX6kJ0YO3EviOP92AoVma3dkcW8XzK73Xo&amp;type=vide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679" cy="6858000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286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 с центральной библиотекой  и. В.Н. Бондаренко и учителями – логопедами была оформлена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«Литературная гостиная»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атрибутами творчества  писателя, чтобы  вспомнить о  великом русском поэте Александре Сергеевиче Пушкине и почувствовать  дух  той  исторической  эпохи.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Фронтайм\Desktop\видео там на неведомых дорожках\IMG_20211209_130049.jpg"/>
          <p:cNvPicPr>
            <a:picLocks noChangeAspect="1" noChangeArrowheads="1"/>
          </p:cNvPicPr>
          <p:nvPr/>
        </p:nvPicPr>
        <p:blipFill>
          <a:blip r:embed="rId3" cstate="print"/>
          <a:srcRect r="18182" b="6818"/>
          <a:stretch>
            <a:fillRect/>
          </a:stretch>
        </p:blipFill>
        <p:spPr bwMode="auto">
          <a:xfrm>
            <a:off x="556010" y="3013274"/>
            <a:ext cx="3722805" cy="3179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3906" t="11458" b="8333"/>
          <a:stretch>
            <a:fillRect/>
          </a:stretch>
        </p:blipFill>
        <p:spPr bwMode="auto">
          <a:xfrm>
            <a:off x="5029200" y="2895600"/>
            <a:ext cx="3773384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catherineasquithgallery.com/uploads/posts/2021-03/1614723872_118-p-foni-dlya-literaturi-1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sun9-12.userapi.com/impf/KD6GeHP0Oes_KeFhHbPSmo-uZWAF3g51YTh0xQ/-55aYnNKxbo.jpg?size=0x0&amp;quality=90&amp;proxy=1&amp;sign=84710fc3ec5280dc6e1604fa29c64c33&amp;c_uniq_tag=52eWabHCcJX6kJ0YO3EviOP92AoVma3dkcW8XzK73Xo&amp;type=vide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679" cy="6858000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0"/>
            <a:ext cx="8915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 рамках проведения акции прошли  интересные  беседы с детьми  о  детских  годах поэта, его увлечениях и проказах.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проект осуществили ребята старшей и подготовительной к школе группы  «Интересный мир сказок». Они совершили поход в  центральную библиотеку и. В.Н. Бондаренко, где познакомились с творчеством поэта. Библиотекарь провела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игру по сказкам Пушкина.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викторинах «Путешествуем по сказкам», «Любимый герой» дети приняли активное участие.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Фронтайм\Desktop\видео там на неведомых дорожках\IMG_20211209_123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7" name="Picture 3" descr="C:\Users\Фронтайм\Desktop\видео там на неведомых дорожках\IMG_20211209_123107.jpg"/>
          <p:cNvPicPr>
            <a:picLocks noChangeAspect="1" noChangeArrowheads="1"/>
          </p:cNvPicPr>
          <p:nvPr/>
        </p:nvPicPr>
        <p:blipFill>
          <a:blip r:embed="rId4" cstate="print"/>
          <a:srcRect t="11594"/>
          <a:stretch>
            <a:fillRect/>
          </a:stretch>
        </p:blipFill>
        <p:spPr bwMode="auto">
          <a:xfrm>
            <a:off x="4876800" y="3657600"/>
            <a:ext cx="35052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un9-12.userapi.com/impf/KD6GeHP0Oes_KeFhHbPSmo-uZWAF3g51YTh0xQ/-55aYnNKxbo.jpg?size=0x0&amp;quality=90&amp;proxy=1&amp;sign=84710fc3ec5280dc6e1604fa29c64c33&amp;c_uniq_tag=52eWabHCcJX6kJ0YO3EviOP92AoVma3dkcW8XzK73Xo&amp;type=vide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679" cy="68580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t="21891"/>
          <a:stretch>
            <a:fillRect/>
          </a:stretch>
        </p:blipFill>
        <p:spPr bwMode="auto">
          <a:xfrm>
            <a:off x="392061" y="990600"/>
            <a:ext cx="4267200" cy="2658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4267200"/>
            <a:ext cx="4724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Собери картинку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un9-12.userapi.com/impf/KD6GeHP0Oes_KeFhHbPSmo-uZWAF3g51YTh0xQ/-55aYnNKxbo.jpg?size=0x0&amp;quality=90&amp;proxy=1&amp;sign=84710fc3ec5280dc6e1604fa29c64c33&amp;c_uniq_tag=52eWabHCcJX6kJ0YO3EviOP92AoVma3dkcW8XzK73Xo&amp;type=vide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6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0" y="228600"/>
            <a:ext cx="510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 откликнулись на литературную акцию «Читаем Пушкина», а ребята потом  с увлечением делились  своими впечатлениями о прочитанных  сказках  дома  со своими сверстниками. Также родители совместно с детьми  приняли  активное  участие  в  организации книжной  выставки «Волшебная страна А.С. Пушкина»  и  выставки -  рисунков «Моя любимая сказка».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Фронтайм\Desktop\IMG-20201123-WA0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71" y="701364"/>
            <a:ext cx="35052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http://topolek.ucoz.ru/Novosti/akcija_chitaem_vmeste_2.png"/>
          <p:cNvPicPr/>
          <p:nvPr/>
        </p:nvPicPr>
        <p:blipFill>
          <a:blip r:embed="rId4"/>
          <a:srcRect l="76588" t="13393" r="7987" b="55952"/>
          <a:stretch>
            <a:fillRect/>
          </a:stretch>
        </p:blipFill>
        <p:spPr bwMode="auto">
          <a:xfrm>
            <a:off x="4114800" y="3604349"/>
            <a:ext cx="25146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un9-12.userapi.com/impf/KD6GeHP0Oes_KeFhHbPSmo-uZWAF3g51YTh0xQ/-55aYnNKxbo.jpg?size=0x0&amp;quality=90&amp;proxy=1&amp;sign=84710fc3ec5280dc6e1604fa29c64c33&amp;c_uniq_tag=52eWabHCcJX6kJ0YO3EviOP92AoVma3dkcW8XzK73Xo&amp;type=vide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67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огромным удовольствием дети старшего дошкольного возраста совместно с родителями  читали стихи  и  отрывки  из  сказок  великого поэта в  театрализованном  представлении  «Там, на неведомых дорожках».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1749">
            <a:off x="-153361" y="1149543"/>
            <a:ext cx="6152625" cy="52381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un9-12.userapi.com/impf/KD6GeHP0Oes_KeFhHbPSmo-uZWAF3g51YTh0xQ/-55aYnNKxbo.jpg?size=0x0&amp;quality=90&amp;proxy=1&amp;sign=84710fc3ec5280dc6e1604fa29c64c33&amp;c_uniq_tag=52eWabHCcJX6kJ0YO3EviOP92AoVma3dkcW8XzK73Xo&amp;type=vide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679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 l="13793"/>
          <a:stretch>
            <a:fillRect/>
          </a:stretch>
        </p:blipFill>
        <p:spPr bwMode="auto">
          <a:xfrm>
            <a:off x="5029200" y="3531576"/>
            <a:ext cx="3810000" cy="3059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2860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un9-12.userapi.com/impf/KD6GeHP0Oes_KeFhHbPSmo-uZWAF3g51YTh0xQ/-55aYnNKxbo.jpg?size=0x0&amp;quality=90&amp;proxy=1&amp;sign=84710fc3ec5280dc6e1604fa29c64c33&amp;c_uniq_tag=52eWabHCcJX6kJ0YO3EviOP92AoVma3dkcW8XzK73Xo&amp;type=vide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679" cy="68580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495300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406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Monotype Corsiva</vt:lpstr>
      <vt:lpstr>Times New Roman</vt:lpstr>
      <vt:lpstr>Office Theme</vt:lpstr>
      <vt:lpstr>Государственное бюджетное общеобразовательное учреждение Самарской области средняя общеобразовательная школа №1 имени Героя Советского Союза Зои Космодемьянской  городского округа Чапаевск Самарской области структурное  подразделение реализующее основную общеобразовательную программу дошкольного образования  «Детский сад №8 «Тополёк»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Самарской области средняя общеобразовательная школа №1 имени Героя Советского Союза Зои Космодемьянской  городского округа Чапаевск Самарской области структурное  подразделение реализующее основную общеобразовательную программу дошкольного образования  «Детский сад №8 «Тополёк» </dc:title>
  <dc:creator>Фронтайм</dc:creator>
  <cp:lastModifiedBy>Пользователь</cp:lastModifiedBy>
  <cp:revision>17</cp:revision>
  <dcterms:created xsi:type="dcterms:W3CDTF">2021-12-09T08:33:50Z</dcterms:created>
  <dcterms:modified xsi:type="dcterms:W3CDTF">2021-12-10T08:07:47Z</dcterms:modified>
</cp:coreProperties>
</file>