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80" r:id="rId4"/>
    <p:sldId id="281" r:id="rId5"/>
    <p:sldId id="257" r:id="rId6"/>
    <p:sldId id="279" r:id="rId7"/>
    <p:sldId id="258" r:id="rId8"/>
    <p:sldId id="282" r:id="rId9"/>
    <p:sldId id="264" r:id="rId10"/>
    <p:sldId id="283" r:id="rId11"/>
    <p:sldId id="268" r:id="rId12"/>
    <p:sldId id="284" r:id="rId13"/>
    <p:sldId id="272" r:id="rId14"/>
    <p:sldId id="285" r:id="rId15"/>
    <p:sldId id="273" r:id="rId16"/>
    <p:sldId id="286" r:id="rId17"/>
    <p:sldId id="287" r:id="rId18"/>
    <p:sldId id="291" r:id="rId19"/>
    <p:sldId id="293" r:id="rId20"/>
    <p:sldId id="294" r:id="rId21"/>
    <p:sldId id="292" r:id="rId22"/>
    <p:sldId id="295" r:id="rId23"/>
    <p:sldId id="296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vglib.ru/modules/myalbum/photo.php?lid=319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4.jpe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vglib.ru/modules/myalbum/photo.php?lid=319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glib.ru/modules/myalbum/photo.php?lid=319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glib.ru/modules/myalbum/photo.php?lid=319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600"/>
            <a:ext cx="9067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«Необыкновенное путешествие по Самаре»</a:t>
            </a:r>
            <a:endParaRPr lang="ru-RU" dirty="0">
              <a:solidFill>
                <a:srgbClr val="FFFF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800600" y="4495800"/>
            <a:ext cx="4029075" cy="195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smtClean="0">
                <a:ln w="9525">
                  <a:solidFill>
                    <a:srgbClr val="FF99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Выполнила</a:t>
            </a:r>
            <a:endParaRPr lang="ru-RU" sz="3600" b="1" kern="10" dirty="0">
              <a:ln w="9525">
                <a:solidFill>
                  <a:srgbClr val="FF9933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FF99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Чегодаева Ю.С.,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FF99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учитель - логопед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FF99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ГБОУ СОШ №1</a:t>
            </a:r>
          </a:p>
          <a:p>
            <a:pPr algn="ctr">
              <a:defRPr/>
            </a:pPr>
            <a:r>
              <a:rPr lang="ru-RU" sz="3600" b="1" kern="10" dirty="0">
                <a:ln w="9525">
                  <a:solidFill>
                    <a:srgbClr val="FF99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СП "Детский сад №8</a:t>
            </a:r>
            <a:r>
              <a:rPr lang="ru-RU" sz="3600" kern="10" dirty="0">
                <a:ln w="9525">
                  <a:solidFill>
                    <a:srgbClr val="FF99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"</a:t>
            </a:r>
          </a:p>
        </p:txBody>
      </p:sp>
      <p:pic>
        <p:nvPicPr>
          <p:cNvPr id="5" name="Picture 2" descr="Достопримечательности Сама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лощадь Сла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191000" cy="3143250"/>
          </a:xfrm>
          <a:prstGeom prst="rect">
            <a:avLst/>
          </a:prstGeom>
          <a:noFill/>
        </p:spPr>
      </p:pic>
      <p:pic>
        <p:nvPicPr>
          <p:cNvPr id="3" name="Picture 2" descr="Самарский океанари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"/>
            <a:ext cx="4114800" cy="3086100"/>
          </a:xfrm>
          <a:prstGeom prst="rect">
            <a:avLst/>
          </a:prstGeom>
          <a:noFill/>
        </p:spPr>
      </p:pic>
      <p:pic>
        <p:nvPicPr>
          <p:cNvPr id="4" name="Picture 2" descr="Самарская Государственная Филармо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4191000" cy="3143250"/>
          </a:xfrm>
          <a:prstGeom prst="rect">
            <a:avLst/>
          </a:prstGeom>
          <a:noFill/>
        </p:spPr>
      </p:pic>
      <p:pic>
        <p:nvPicPr>
          <p:cNvPr id="5" name="Picture 2" descr="Монумент «Самарская ладья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4114800" cy="3124200"/>
          </a:xfrm>
          <a:prstGeom prst="rect">
            <a:avLst/>
          </a:prstGeom>
          <a:noFill/>
        </p:spPr>
      </p:pic>
      <p:pic>
        <p:nvPicPr>
          <p:cNvPr id="6" name="Picture 7" descr="question-mark-1_21102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question-mark-1_211022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question-mark-1_21102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question-mark-1_21102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43845" y="3352800"/>
            <a:ext cx="47001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труковский с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3860800" cy="2895600"/>
          </a:xfrm>
          <a:prstGeom prst="rect">
            <a:avLst/>
          </a:prstGeom>
          <a:noFill/>
        </p:spPr>
      </p:pic>
      <p:pic>
        <p:nvPicPr>
          <p:cNvPr id="3" name="Picture 11" descr="31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8"/>
            <a:ext cx="121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Смотровая площадка «Вертолетка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04800"/>
            <a:ext cx="4038600" cy="2895600"/>
          </a:xfrm>
          <a:prstGeom prst="rect">
            <a:avLst/>
          </a:prstGeom>
          <a:noFill/>
        </p:spPr>
      </p:pic>
      <p:pic>
        <p:nvPicPr>
          <p:cNvPr id="5" name="Picture 2" descr="Национальный парк Самарская Лу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352800"/>
            <a:ext cx="4038600" cy="3086100"/>
          </a:xfrm>
          <a:prstGeom prst="rect">
            <a:avLst/>
          </a:prstGeom>
          <a:noFill/>
        </p:spPr>
      </p:pic>
      <p:pic>
        <p:nvPicPr>
          <p:cNvPr id="6" name="Picture 2" descr="Мастрюковские озер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371850"/>
            <a:ext cx="4114800" cy="3086100"/>
          </a:xfrm>
          <a:prstGeom prst="rect">
            <a:avLst/>
          </a:prstGeom>
          <a:noFill/>
        </p:spPr>
      </p:pic>
      <p:pic>
        <p:nvPicPr>
          <p:cNvPr id="7" name="Picture 7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question-mark-1_211022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3845" y="3352800"/>
            <a:ext cx="47001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762000"/>
            <a:ext cx="4084518" cy="2703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762000"/>
            <a:ext cx="3962400" cy="2713666"/>
          </a:xfrm>
          <a:prstGeom prst="rect">
            <a:avLst/>
          </a:prstGeom>
        </p:spPr>
      </p:pic>
      <p:pic>
        <p:nvPicPr>
          <p:cNvPr id="25602" name="Picture 2" descr="https://xn----7sbbaazuatxpyidedi7gqh.xn--p1ai/i/gorod_naselenie/chapaevsk/1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733800"/>
            <a:ext cx="4038600" cy="290495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657600"/>
            <a:ext cx="3927145" cy="29523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" y="0"/>
            <a:ext cx="7982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«Что лишнее? Почему»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lushano.s3.amazonaws.com/post/frbtkkdlew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286250" cy="3048000"/>
          </a:xfrm>
          <a:prstGeom prst="rect">
            <a:avLst/>
          </a:prstGeom>
          <a:noFill/>
        </p:spPr>
      </p:pic>
      <p:pic>
        <p:nvPicPr>
          <p:cNvPr id="31748" name="Picture 4" descr="https://img-fotki.yandex.ru/get/9067/97718891.2e/0_fb614_349b33e8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114800" cy="3048000"/>
          </a:xfrm>
          <a:prstGeom prst="rect">
            <a:avLst/>
          </a:prstGeom>
          <a:noFill/>
        </p:spPr>
      </p:pic>
      <p:pic>
        <p:nvPicPr>
          <p:cNvPr id="31756" name="Picture 12" descr="http://s1.fotokto.ru/photo/full/559/55991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4343400" cy="31496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429000"/>
            <a:ext cx="4038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эропорт Курумоч в Сам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4191000" cy="2612390"/>
          </a:xfrm>
          <a:prstGeom prst="rect">
            <a:avLst/>
          </a:prstGeom>
          <a:noFill/>
        </p:spPr>
      </p:pic>
      <p:pic>
        <p:nvPicPr>
          <p:cNvPr id="1028" name="Picture 4" descr="Музей &quot;Космонавтики&quot; в Сама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91000" cy="2708522"/>
          </a:xfrm>
          <a:prstGeom prst="rect">
            <a:avLst/>
          </a:prstGeom>
          <a:noFill/>
        </p:spPr>
      </p:pic>
      <p:pic>
        <p:nvPicPr>
          <p:cNvPr id="1030" name="Picture 6" descr="Площадь Славы в Самар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86200"/>
            <a:ext cx="4232437" cy="2743200"/>
          </a:xfrm>
          <a:prstGeom prst="rect">
            <a:avLst/>
          </a:prstGeom>
          <a:noFill/>
        </p:spPr>
      </p:pic>
      <p:pic>
        <p:nvPicPr>
          <p:cNvPr id="1032" name="Picture 8" descr="Шоколадная фабрика &quot;Россия&quot; в Самар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86200"/>
            <a:ext cx="4038600" cy="2743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3000" y="0"/>
            <a:ext cx="6678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«Что изменилось?»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эропорт Курумоч в Сам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733800"/>
            <a:ext cx="4191000" cy="2895600"/>
          </a:xfrm>
          <a:prstGeom prst="rect">
            <a:avLst/>
          </a:prstGeom>
          <a:noFill/>
        </p:spPr>
      </p:pic>
      <p:pic>
        <p:nvPicPr>
          <p:cNvPr id="1028" name="Picture 4" descr="Музей &quot;Космонавтики&quot; в Сама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85800"/>
            <a:ext cx="4191000" cy="2895600"/>
          </a:xfrm>
          <a:prstGeom prst="rect">
            <a:avLst/>
          </a:prstGeom>
          <a:noFill/>
        </p:spPr>
      </p:pic>
      <p:pic>
        <p:nvPicPr>
          <p:cNvPr id="1030" name="Picture 6" descr="Площадь Славы в Самар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4232437" cy="2895600"/>
          </a:xfrm>
          <a:prstGeom prst="rect">
            <a:avLst/>
          </a:prstGeom>
          <a:noFill/>
        </p:spPr>
      </p:pic>
      <p:pic>
        <p:nvPicPr>
          <p:cNvPr id="1032" name="Picture 8" descr="Шоколадная фабрика &quot;Россия&quot; в Самар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85800"/>
            <a:ext cx="4038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2222 L -0.49167 -0.4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9583 0.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228600"/>
            <a:ext cx="659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Самарская область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458" name="Picture 2" descr="https://ds04.infourok.ru/uploads/ex/0172/00057fb1-1d2e4ae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3759200" cy="2819400"/>
          </a:xfrm>
          <a:prstGeom prst="rect">
            <a:avLst/>
          </a:prstGeom>
          <a:noFill/>
        </p:spPr>
      </p:pic>
      <p:pic>
        <p:nvPicPr>
          <p:cNvPr id="3" name="Picture 2" descr="C:\Users\1\Desktop\map_samara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1295400"/>
            <a:ext cx="598394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Улица Ленинградская в Сам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092075" cy="2895600"/>
          </a:xfrm>
          <a:prstGeom prst="rect">
            <a:avLst/>
          </a:prstGeom>
          <a:noFill/>
        </p:spPr>
      </p:pic>
      <p:pic>
        <p:nvPicPr>
          <p:cNvPr id="36868" name="Picture 4" descr="Фонтан &quot;Парус&quot; на набережной в городе Сама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356763" cy="2919032"/>
          </a:xfrm>
          <a:prstGeom prst="rect">
            <a:avLst/>
          </a:prstGeom>
          <a:noFill/>
        </p:spPr>
      </p:pic>
      <p:pic>
        <p:nvPicPr>
          <p:cNvPr id="36870" name="Picture 6" descr="Самара Вокз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3352800"/>
            <a:ext cx="4191000" cy="3140943"/>
          </a:xfrm>
          <a:prstGeom prst="rect">
            <a:avLst/>
          </a:prstGeom>
          <a:noFill/>
        </p:spPr>
      </p:pic>
      <p:pic>
        <p:nvPicPr>
          <p:cNvPr id="36872" name="Picture 8" descr="https://pbs.twimg.com/media/EQ1S8dbXYAEsPO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352800"/>
            <a:ext cx="44577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Улица Ленинградская в Сам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092075" cy="2895600"/>
          </a:xfrm>
          <a:prstGeom prst="rect">
            <a:avLst/>
          </a:prstGeom>
          <a:noFill/>
        </p:spPr>
      </p:pic>
      <p:pic>
        <p:nvPicPr>
          <p:cNvPr id="36868" name="Picture 4" descr="Фонтан &quot;Парус&quot; на набережной в городе Сама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356763" cy="2919032"/>
          </a:xfrm>
          <a:prstGeom prst="rect">
            <a:avLst/>
          </a:prstGeom>
          <a:noFill/>
        </p:spPr>
      </p:pic>
      <p:pic>
        <p:nvPicPr>
          <p:cNvPr id="36872" name="Picture 8" descr="https://pbs.twimg.com/media/EQ1S8dbXYAEsPO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4457700" cy="3124200"/>
          </a:xfrm>
          <a:prstGeom prst="rect">
            <a:avLst/>
          </a:prstGeom>
          <a:noFill/>
        </p:spPr>
      </p:pic>
      <p:pic>
        <p:nvPicPr>
          <p:cNvPr id="37890" name="Picture 2" descr="https://irs2.4sqi.net/img/general/original/56408469__x_xnuuSUf91kd1_BlDNsX6DVfqV-SrkuzHnvDGv7t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52800"/>
            <a:ext cx="4165281" cy="319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304800"/>
            <a:ext cx="5506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«Расскажи -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86" r="11792"/>
          <a:stretch/>
        </p:blipFill>
        <p:spPr>
          <a:xfrm>
            <a:off x="457200" y="1219200"/>
            <a:ext cx="6400800" cy="4800600"/>
          </a:xfrm>
          <a:prstGeom prst="rect">
            <a:avLst/>
          </a:prstGeom>
        </p:spPr>
      </p:pic>
      <p:pic>
        <p:nvPicPr>
          <p:cNvPr id="3074" name="Picture 2" descr="https://fsd.multiurok.ru/html/2021/03/25/s_605ccff4c5d2b/1661999_11.png"/>
          <p:cNvPicPr>
            <a:picLocks noChangeAspect="1" noChangeArrowheads="1"/>
          </p:cNvPicPr>
          <p:nvPr/>
        </p:nvPicPr>
        <p:blipFill>
          <a:blip r:embed="rId3"/>
          <a:srcRect l="16667" t="7094" r="25000"/>
          <a:stretch>
            <a:fillRect/>
          </a:stretch>
        </p:blipFill>
        <p:spPr bwMode="auto">
          <a:xfrm>
            <a:off x="6858000" y="3886199"/>
            <a:ext cx="2286000" cy="273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752600"/>
            <a:ext cx="76856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6" descr="32a7aed49522dd1a004cf0398d6cb9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71800"/>
            <a:ext cx="7881937" cy="3251200"/>
          </a:xfrm>
          <a:prstGeom prst="rect">
            <a:avLst/>
          </a:prstGeom>
          <a:noFill/>
        </p:spPr>
      </p:pic>
      <p:pic>
        <p:nvPicPr>
          <p:cNvPr id="4" name="Picture 9" descr="953ce3d129832084eddad68a09757b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299152" cy="1676400"/>
          </a:xfrm>
          <a:prstGeom prst="rect">
            <a:avLst/>
          </a:prstGeom>
          <a:noFill/>
        </p:spPr>
      </p:pic>
      <p:pic>
        <p:nvPicPr>
          <p:cNvPr id="5" name="Picture 7" descr="med_gallery_2996_663_1476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32321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62"/>
          <a:stretch>
            <a:fillRect/>
          </a:stretch>
        </p:blipFill>
        <p:spPr>
          <a:xfrm>
            <a:off x="0" y="0"/>
            <a:ext cx="4038601" cy="6853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138"/>
          <a:stretch>
            <a:fillRect/>
          </a:stretch>
        </p:blipFill>
        <p:spPr>
          <a:xfrm>
            <a:off x="4038600" y="0"/>
            <a:ext cx="5111361" cy="68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2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амарская набереж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191000" cy="29718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81000"/>
            <a:ext cx="4050992" cy="2926896"/>
          </a:xfrm>
          <a:prstGeom prst="rect">
            <a:avLst/>
          </a:prstGeom>
        </p:spPr>
      </p:pic>
      <p:pic>
        <p:nvPicPr>
          <p:cNvPr id="4" name="Picture 2" descr="Ленинградская ул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4191000" cy="2971800"/>
          </a:xfrm>
          <a:prstGeom prst="rect">
            <a:avLst/>
          </a:prstGeom>
          <a:noFill/>
        </p:spPr>
      </p:pic>
      <p:pic>
        <p:nvPicPr>
          <p:cNvPr id="5" name="Picture 2" descr="Музейно-выставочный центр «Самара космическая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57600"/>
            <a:ext cx="4191000" cy="2990850"/>
          </a:xfrm>
          <a:prstGeom prst="rect">
            <a:avLst/>
          </a:prstGeom>
          <a:noFill/>
        </p:spPr>
      </p:pic>
      <p:pic>
        <p:nvPicPr>
          <p:cNvPr id="6" name="Picture 7" descr="question-mark-1_21102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question-mark-1_211022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80999"/>
            <a:ext cx="4191000" cy="293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question-mark-1_21102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31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8"/>
            <a:ext cx="121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question-mark-1_211022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581400"/>
            <a:ext cx="4495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Иверский женский монасты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191000" cy="3143250"/>
          </a:xfrm>
          <a:prstGeom prst="rect">
            <a:avLst/>
          </a:prstGeom>
          <a:noFill/>
        </p:spPr>
      </p:pic>
      <p:pic>
        <p:nvPicPr>
          <p:cNvPr id="4" name="Picture 2" descr="Бункер Ста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267200" cy="3124200"/>
          </a:xfrm>
          <a:prstGeom prst="rect">
            <a:avLst/>
          </a:prstGeom>
          <a:noFill/>
        </p:spPr>
      </p:pic>
      <p:pic>
        <p:nvPicPr>
          <p:cNvPr id="5" name="Picture 2" descr="Загородный пар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4114800" cy="3086100"/>
          </a:xfrm>
          <a:prstGeom prst="rect">
            <a:avLst/>
          </a:prstGeom>
          <a:noFill/>
        </p:spPr>
      </p:pic>
      <p:pic>
        <p:nvPicPr>
          <p:cNvPr id="6" name="Picture 2" descr="Музей-усадьба писателя Алексея Толстог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657600"/>
            <a:ext cx="4267200" cy="3028950"/>
          </a:xfrm>
          <a:prstGeom prst="rect">
            <a:avLst/>
          </a:prstGeom>
          <a:noFill/>
        </p:spPr>
      </p:pic>
      <p:pic>
        <p:nvPicPr>
          <p:cNvPr id="7" name="Picture 11" descr="31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8"/>
            <a:ext cx="121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286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question-mark-1_211022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28600"/>
            <a:ext cx="435219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G:\ДОМИКИ\smi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143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57188" y="14287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209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1676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7338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04800" y="3200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715000" y="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467600" y="304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620000" y="1905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5438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81000" y="4876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752600" y="5257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3657600" y="5334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5638800" y="5572125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7315200" y="4953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828800" y="25908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2667000" y="3962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1752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724400" y="4191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6172200" y="34290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4572000" y="9906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G:\ДОМИКИ\smile.gif"/>
          <p:cNvPicPr>
            <a:picLocks noChangeAspect="1" noChangeArrowheads="1"/>
          </p:cNvPicPr>
          <p:nvPr/>
        </p:nvPicPr>
        <p:blipFill>
          <a:blip r:embed="rId4"/>
          <a:srcRect l="22960" r="22856"/>
          <a:stretch>
            <a:fillRect/>
          </a:stretch>
        </p:blipFill>
        <p:spPr bwMode="auto">
          <a:xfrm>
            <a:off x="1676400" y="12192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амарский областной художественный муз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91000" cy="3143250"/>
          </a:xfrm>
          <a:prstGeom prst="rect">
            <a:avLst/>
          </a:prstGeom>
          <a:noFill/>
        </p:spPr>
      </p:pic>
      <p:pic>
        <p:nvPicPr>
          <p:cNvPr id="3" name="Picture 2" descr="Самарский академический театр драмы имени М. Горь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368800" cy="3124200"/>
          </a:xfrm>
          <a:prstGeom prst="rect">
            <a:avLst/>
          </a:prstGeom>
          <a:noFill/>
        </p:spPr>
      </p:pic>
      <p:pic>
        <p:nvPicPr>
          <p:cNvPr id="4" name="Picture 2" descr="Площадь Куйбыш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4267200" cy="3200400"/>
          </a:xfrm>
          <a:prstGeom prst="rect">
            <a:avLst/>
          </a:prstGeom>
          <a:noFill/>
        </p:spPr>
      </p:pic>
      <p:pic>
        <p:nvPicPr>
          <p:cNvPr id="5" name="Picture 2" descr="Парк Юрия Гагарина (детский парк культуры и отдыха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343400" cy="3200400"/>
          </a:xfrm>
          <a:prstGeom prst="rect">
            <a:avLst/>
          </a:prstGeom>
          <a:noFill/>
        </p:spPr>
      </p:pic>
      <p:pic>
        <p:nvPicPr>
          <p:cNvPr id="6" name="Picture 11" descr="31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8"/>
            <a:ext cx="121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question-mark-1_2110220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question-mark-1_2110220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43845" y="3352800"/>
            <a:ext cx="47001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44</Words>
  <PresentationFormat>Экран (4:3)</PresentationFormat>
  <Paragraphs>11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«Необыкновенное путешествие по Самаре»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Фронтайм</dc:creator>
  <cp:lastModifiedBy>Фронтайм</cp:lastModifiedBy>
  <cp:revision>63</cp:revision>
  <dcterms:created xsi:type="dcterms:W3CDTF">2021-10-08T02:50:14Z</dcterms:created>
  <dcterms:modified xsi:type="dcterms:W3CDTF">2021-10-11T12:38:57Z</dcterms:modified>
</cp:coreProperties>
</file>