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4" r:id="rId8"/>
    <p:sldId id="259" r:id="rId9"/>
    <p:sldId id="260" r:id="rId10"/>
    <p:sldId id="261" r:id="rId11"/>
    <p:sldId id="263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90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694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4643446"/>
            <a:ext cx="38472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</a:t>
            </a:r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логопед</a:t>
            </a:r>
          </a:p>
          <a:p>
            <a:pPr algn="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Чегодаева Ю.С.</a:t>
            </a:r>
          </a:p>
          <a:p>
            <a:pPr algn="r"/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071546"/>
            <a:ext cx="78053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9050" cmpd="dbl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Особенности развития речи </a:t>
            </a:r>
          </a:p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детей раннего возраста</a:t>
            </a:r>
            <a:endParaRPr lang="ru-RU" sz="4800" b="1" cap="none" spc="0" dirty="0">
              <a:ln w="19050" cmpd="dbl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856799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Провокация, или искусственное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непонимание ребенка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3143248"/>
            <a:ext cx="5643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Приём помогает ребенку освоить ситуативную речь и состоит в том, что взрослый не спешит проявить свою понятливость.</a:t>
            </a:r>
            <a:endParaRPr lang="ru-RU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4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1000108"/>
            <a:ext cx="43209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Приговоры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500306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игровых песенок, </a:t>
            </a:r>
            <a:r>
              <a:rPr lang="ru-RU" sz="24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потешек</a:t>
            </a:r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приговоров в совместной деятельности с ребёнком способствует непроизвольному обучению его умению вслушиваться в звуки речи, улавливать её ритм, отдельные звукосочетания и постепенно проникать в их смысл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4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Распространение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643182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продолжайте и дополняйте всё сказанное ребёнком, но не принуждайте его к повторению – достаточно того, что ребёнок вас слышит.</a:t>
            </a:r>
            <a:endParaRPr lang="ru-RU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6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1000108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285992"/>
            <a:ext cx="650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Предоставляйте ребенку возможность выбора. Осуществление возможности выбора порождает у ребёнка ощущение собственной значимости и </a:t>
            </a:r>
            <a:r>
              <a:rPr lang="ru-RU" sz="28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самоценности</a:t>
            </a:r>
            <a:endParaRPr lang="ru-RU" sz="28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4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5918" y="1071546"/>
            <a:ext cx="54656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Игры с природным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материалом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967335"/>
            <a:ext cx="6429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Огромное влияние на рост речевой и познавательной активности ребёнка оказывают разнообразие и доступность объектов, которые он может исследовать.</a:t>
            </a:r>
            <a:endParaRPr lang="ru-RU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" y="0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857232"/>
            <a:ext cx="64089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Продуктивные виды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деятельности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857496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Рисование, лепка, аппликация, конструирование развивают лингвистические и сенсорные способности ребёнка, которые имеют особое значение в формировании мыслительной деятельности.</a:t>
            </a:r>
            <a:endParaRPr lang="ru-RU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" y="0"/>
            <a:ext cx="9138839" cy="6861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1000108"/>
            <a:ext cx="3700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Замещение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214554"/>
            <a:ext cx="5643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- пантомимы и игры - имитации являются первой ступенькой театрализованной сюжетной игры. Эти формы игр способствуют полноценному</a:t>
            </a:r>
          </a:p>
          <a:p>
            <a:pPr algn="ctr"/>
            <a:r>
              <a:rPr lang="ru-RU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развивающему общению ребенка. </a:t>
            </a:r>
            <a:endParaRPr lang="ru-RU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1357298"/>
            <a:ext cx="4148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Ролевая игра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714620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Ролевая игра стимулирует речевое развитие ребёнка, формирует уверенность в себе, повышает коммуникативную компетентность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1071546"/>
            <a:ext cx="616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Музыкальные игры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571744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Музыкальные игры и песни важны в процессе овладения ребенка речью. Предоставляйте ребёнку возможность двигаться под разнообразную музыку, самостоятельно извлекать звуки из различных предметов, аккомпанируя себе.</a:t>
            </a:r>
            <a:endParaRPr lang="ru-RU" sz="24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142984"/>
            <a:ext cx="852643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Артикуляционная гимнастика</a:t>
            </a:r>
            <a:endParaRPr lang="ru-RU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500306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комплекс специальных упражнений, которые укрепляют мышцы речевого аппарата, развивают их силу и подвижность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664772_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970" y="0"/>
            <a:ext cx="95369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1000108"/>
            <a:ext cx="657226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Речь – могучее средство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бщения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 взаимодействия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людей.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А.А.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Люблинская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432728_d97774149b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2357430"/>
            <a:ext cx="65008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 взрослых должна быть: 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чёткой, неторопливой;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доступной для понимания малыша;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грамотной.</a:t>
            </a:r>
          </a:p>
          <a:p>
            <a:pPr algn="ctr">
              <a:buFontTx/>
              <a:buChar char="-"/>
            </a:pPr>
            <a:endParaRPr lang="ru-RU" sz="2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чаще родители будут разговаривать с ребенком, не переутомляя его, и доступным, правильным языком рассказывать ему сказки, разучивать вместе стишки, </a:t>
            </a:r>
            <a:r>
              <a:rPr lang="ru-RU" sz="22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потешки</a:t>
            </a: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и играть, тем скорее ваш ребенок овладеет правильной речью!</a:t>
            </a:r>
            <a:endParaRPr lang="ru-RU" sz="2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785794"/>
            <a:ext cx="57682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Речь взрослых – образец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ля речи детей!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a7d2671_49d8ac19_49c6e9fc_320-20autum202_resi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69076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Спасибо за внимание!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Желаю удачи!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c2ef51fe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8" y="4429132"/>
            <a:ext cx="2262182" cy="2262182"/>
          </a:xfrm>
          <a:prstGeom prst="rect">
            <a:avLst/>
          </a:prstGeom>
        </p:spPr>
      </p:pic>
      <p:pic>
        <p:nvPicPr>
          <p:cNvPr id="11" name="Рисунок 10" descr="74024305_4f8098480a71_1024x76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43174" cy="24881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1357298"/>
            <a:ext cx="711752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Усваивая родной язык,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ребенок усваивает…бесконечное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множество понятий, воззрений на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предметы, множество мыслей,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чувств, художественных образов…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			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К.Д. Ушинский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9023126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8080"/>
            <a:ext cx="3357554" cy="2541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Ранний возраст - наиболее важный в развитии всех психических процессов, а особенно речи. </a:t>
            </a:r>
          </a:p>
          <a:p>
            <a:pPr algn="ctr"/>
            <a:endParaRPr lang="ru-RU" sz="2400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Ранний возраст обладает огромными возможностями для формирования основ будущей взрослой личности. Именно в этом возрасте темпы речевого развития значительно выше, чем в последующие годы. Для ребенка в этом возрасте – родители, это самые главные, родные и близкие        люди и задачи родителей в этот период: помочь детям овладеть   родным языком, накопить значительный запас слов и научить произносить звуки.</a:t>
            </a:r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449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854"/>
            <a:ext cx="3214678" cy="23681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19410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Роль речи в общем развитии ребенка</a:t>
            </a:r>
            <a:endParaRPr lang="ru-RU" sz="3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Освоение речи качественно изменяет ориентировку ребенка в окружающем мире и обеспечивает быстрое и лёгкое приспособление к среде. Используя слова ребенок учится анализировать окружающий его мир. С помощью слов, обозначающих признаки предметов, ребенок учится узнавать различные цвета, звуки, запахи; разные слова помогают осознать величину, удалённость, количественные, временные и другие связи, существующие между предметами внешнего мира.</a:t>
            </a:r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_1_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384691"/>
            <a:ext cx="2562230" cy="24733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Огромную роль освоение речи играет и в развитии первых моральных оценок: у ребенка сформировано различное отношение к хорошему и к плохому. Самые первые оценочные слова: «хорошо», «плохо» – дети слышат очень рано и понимают их, так как они сопровождаются интонацией, мимикой и жестами. </a:t>
            </a:r>
          </a:p>
          <a:p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Особое значение имеет речь для освоения ребенком правил поведения ведь все требования взрослых выражены словами. С третьего года жизни слово становится регулятором поведения ребенка.</a:t>
            </a:r>
          </a:p>
          <a:p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Пользуясь речью, ребенок может вступать в контакт с другими детьми, играть с ними, что тоже способствует его развитию.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4184456_mali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1928802"/>
            <a:ext cx="642034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Рекомендации</a:t>
            </a:r>
          </a:p>
          <a:p>
            <a:pPr algn="ctr"/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развитию речи детей</a:t>
            </a:r>
          </a:p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</a:t>
            </a:r>
            <a:r>
              <a:rPr lang="ru-RU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аннего возраста</a:t>
            </a:r>
            <a:endParaRPr lang="ru-RU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49"/>
            <a:ext cx="9144000" cy="68657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1428736"/>
            <a:ext cx="7440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Разговор с самим собой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482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857496"/>
            <a:ext cx="7822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Когда ребёнок находится недалеко от вас,</a:t>
            </a:r>
          </a:p>
          <a:p>
            <a:pPr algn="ctr"/>
            <a:r>
              <a:rPr lang="ru-RU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начните говорить вслух о том, что видите,</a:t>
            </a:r>
          </a:p>
          <a:p>
            <a:pPr algn="ctr"/>
            <a:r>
              <a:rPr lang="ru-RU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лышите, думаете, чувствуете.</a:t>
            </a:r>
            <a:endParaRPr lang="ru-RU" sz="3200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1285860"/>
            <a:ext cx="7566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Параллельный разговор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50030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Взрослый описывает все действия ребёнка: что он видит, слышит, чувствует и трогает.</a:t>
            </a:r>
            <a:endParaRPr lang="ru-RU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567</Words>
  <PresentationFormat>Экран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Фронтайм</cp:lastModifiedBy>
  <cp:revision>34</cp:revision>
  <dcterms:modified xsi:type="dcterms:W3CDTF">2017-04-28T10:24:28Z</dcterms:modified>
</cp:coreProperties>
</file>