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2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2" d="100"/>
          <a:sy n="62" d="100"/>
        </p:scale>
        <p:origin x="-178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3F421F-F271-4F1B-A821-53997D8030D3}" type="datetimeFigureOut">
              <a:rPr lang="ru-RU" smtClean="0"/>
              <a:pPr/>
              <a:t>26.06.2015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942A31-79D6-4CD2-AB14-E9B9B33A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%20-%20&#1052;&#1072;&#1082;&#1089;&#1080;&#1084;%20%20&#1044;&#1086;&#1088;&#1086;&#1085;&#1077;&#1085;&#1082;&#1086;&#1074;\&#1072;&#1083;&#1100;&#1073;&#1086;&#1084;\chelovek_sobake_drug.mp3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elovek_sobake_dru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6357958"/>
            <a:ext cx="477486" cy="1463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5105400" cy="28681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8929718" cy="4929222"/>
          </a:xfrm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Знакомьтесь, </a:t>
            </a:r>
            <a:r>
              <a:rPr lang="ru-RU" sz="3600" b="1" dirty="0" smtClean="0">
                <a:solidFill>
                  <a:srgbClr val="FF0000"/>
                </a:solidFill>
              </a:rPr>
              <a:t>мини-музей «Лучший друг»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Посвящается:</a:t>
            </a:r>
            <a:r>
              <a:rPr lang="ru-RU" b="1" dirty="0" smtClean="0">
                <a:solidFill>
                  <a:srgbClr val="00B050"/>
                </a:solidFill>
              </a:rPr>
              <a:t> лучшему другу  человека – собаке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создан :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воспитателями – </a:t>
            </a:r>
            <a:r>
              <a:rPr lang="ru-RU" b="1" dirty="0" err="1" smtClean="0">
                <a:solidFill>
                  <a:srgbClr val="00B050"/>
                </a:solidFill>
              </a:rPr>
              <a:t>Дороненковой</a:t>
            </a:r>
            <a:r>
              <a:rPr lang="ru-RU" b="1" dirty="0" smtClean="0">
                <a:solidFill>
                  <a:srgbClr val="00B050"/>
                </a:solidFill>
              </a:rPr>
              <a:t> С.А., 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                               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воспитанниками средней </a:t>
            </a:r>
            <a:r>
              <a:rPr lang="ru-RU" sz="1800" b="1" dirty="0" smtClean="0">
                <a:solidFill>
                  <a:srgbClr val="00B050"/>
                </a:solidFill>
              </a:rPr>
              <a:t>группы  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r>
              <a:rPr lang="ru-RU" sz="1800" b="1" dirty="0" smtClean="0">
                <a:solidFill>
                  <a:srgbClr val="00B050"/>
                </a:solidFill>
              </a:rPr>
              <a:t>и их родителями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Документы - Максим  Дороненков\альбом\b5wmvbdaku3kf4lbcdigbtylevo4w8dg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0" y="1857364"/>
            <a:ext cx="2143122" cy="2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00298" y="214290"/>
            <a:ext cx="6357982" cy="6500858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ru-RU" sz="1700" dirty="0" smtClean="0">
                <a:solidFill>
                  <a:srgbClr val="FF0000"/>
                </a:solidFill>
              </a:rPr>
              <a:t>Цель создания:</a:t>
            </a:r>
          </a:p>
          <a:p>
            <a:pPr marL="457200" indent="-457200" algn="ctr"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rgbClr val="00B050"/>
                </a:solidFill>
              </a:rPr>
              <a:t>Привлечь внимание детей к миру природы, дать представления об домашних животных на примере «собаки», рассказывать о разных породах собак, об их происхождении, познакомить с её ролью в жизни человека.</a:t>
            </a:r>
          </a:p>
          <a:p>
            <a:pPr marL="457200" indent="-457200" algn="ctr">
              <a:buClrTx/>
              <a:buSzPct val="100000"/>
            </a:pPr>
            <a:r>
              <a:rPr lang="ru-RU" sz="1700" dirty="0" smtClean="0">
                <a:solidFill>
                  <a:srgbClr val="00B050"/>
                </a:solidFill>
              </a:rPr>
              <a:t>2</a:t>
            </a:r>
            <a:r>
              <a:rPr lang="ru-RU" sz="1700" dirty="0" smtClean="0"/>
              <a:t>. </a:t>
            </a:r>
            <a:r>
              <a:rPr lang="ru-RU" sz="1700" dirty="0" smtClean="0">
                <a:solidFill>
                  <a:srgbClr val="00B050"/>
                </a:solidFill>
              </a:rPr>
              <a:t>Воспитывать бережное, заботливое отношение к собаке – другу человека.</a:t>
            </a:r>
          </a:p>
          <a:p>
            <a:pPr marL="457200" indent="-457200" algn="ctr">
              <a:buClrTx/>
              <a:buSzPct val="100000"/>
            </a:pPr>
            <a:r>
              <a:rPr lang="ru-RU" sz="1700" dirty="0" smtClean="0">
                <a:solidFill>
                  <a:srgbClr val="FF0000"/>
                </a:solidFill>
              </a:rPr>
              <a:t>Кредо музея: </a:t>
            </a:r>
            <a:r>
              <a:rPr lang="ru-RU" sz="1700" dirty="0" smtClean="0">
                <a:solidFill>
                  <a:srgbClr val="00B050"/>
                </a:solidFill>
              </a:rPr>
              <a:t>«Собака – лучший друг человека»</a:t>
            </a:r>
          </a:p>
          <a:p>
            <a:pPr marL="457200" indent="-457200" algn="ctr">
              <a:buClrTx/>
              <a:buSzPct val="100000"/>
            </a:pPr>
            <a:r>
              <a:rPr lang="ru-RU" sz="1700" dirty="0" smtClean="0">
                <a:solidFill>
                  <a:srgbClr val="FF0000"/>
                </a:solidFill>
              </a:rPr>
              <a:t>Тема </a:t>
            </a:r>
            <a:r>
              <a:rPr lang="ru-RU" sz="1700" dirty="0" smtClean="0">
                <a:solidFill>
                  <a:srgbClr val="00B050"/>
                </a:solidFill>
              </a:rPr>
              <a:t>мини-музея выбрана с учётом возраста детей и любимого ими животного.</a:t>
            </a:r>
          </a:p>
          <a:p>
            <a:pPr marL="457200" indent="-457200" algn="ctr">
              <a:buClrTx/>
              <a:buSzPct val="100000"/>
            </a:pPr>
            <a:endParaRPr lang="ru-RU" sz="1400" dirty="0" smtClean="0">
              <a:solidFill>
                <a:srgbClr val="00B050"/>
              </a:solidFill>
            </a:endParaRPr>
          </a:p>
          <a:p>
            <a:pPr marL="4114800" lvl="8" indent="-457200">
              <a:buClrTx/>
              <a:buSzPct val="100000"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335756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Мы порой со смущеньем отводим глаза,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Увидав беспризорного грустного пса,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Убеждаем себя, что мы не виноваты,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Если в нашем подвале плачут котята.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Только знайте, мечтают животные все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О хозяине добром, о своём уголке,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Мечтают вас вечером ждать у дверей,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Тереться о ноги хозяйки своей.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На улице ждут их холод и вьюга,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А в доме всегда есть местечко для друга.</a:t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286512" y="214290"/>
            <a:ext cx="257176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357554" y="214290"/>
            <a:ext cx="2571736" cy="192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:\Documents and Settings\Максим\Рабочий стол\HPIM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571768" cy="1928826"/>
          </a:xfrm>
          <a:prstGeom prst="rect">
            <a:avLst/>
          </a:prstGeom>
          <a:noFill/>
        </p:spPr>
      </p:pic>
      <p:pic>
        <p:nvPicPr>
          <p:cNvPr id="2051" name="Picture 3" descr="E:\Documents and Settings\Максим\Рабочий стол\HPIM0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00306"/>
            <a:ext cx="2571768" cy="1928826"/>
          </a:xfrm>
          <a:prstGeom prst="rect">
            <a:avLst/>
          </a:prstGeom>
          <a:noFill/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000364" y="2357430"/>
            <a:ext cx="5857916" cy="4286280"/>
          </a:xfrm>
          <a:ln>
            <a:noFill/>
          </a:ln>
        </p:spPr>
        <p:txBody>
          <a:bodyPr anchor="t">
            <a:normAutofit lnSpcReduction="1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Использование мини-музея позволит:</a:t>
            </a: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marL="342900" indent="-34290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повысить познавательный уровень детей о домашнем животном – собаке: разных породах, происхождении, среде обитания, значении в жизни человека;</a:t>
            </a:r>
          </a:p>
          <a:p>
            <a:pPr marL="342900" indent="-34290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обогатить словарный запас детей, развивать речь детей, мелкую моторику рук, </a:t>
            </a:r>
            <a:r>
              <a:rPr lang="ru-RU" sz="1800" dirty="0" err="1" smtClean="0">
                <a:solidFill>
                  <a:srgbClr val="00B050"/>
                </a:solidFill>
              </a:rPr>
              <a:t>сенсорику</a:t>
            </a:r>
            <a:r>
              <a:rPr lang="ru-RU" sz="1800" dirty="0" smtClean="0">
                <a:solidFill>
                  <a:srgbClr val="00B050"/>
                </a:solidFill>
              </a:rPr>
              <a:t>, воображение;</a:t>
            </a:r>
          </a:p>
          <a:p>
            <a:pPr marL="342900" indent="-34290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 научить называть экспонаты музея, составлять коротенькие рассказы о них;</a:t>
            </a:r>
          </a:p>
          <a:p>
            <a:pPr marL="342900" indent="-342900"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повысить общую социальную зрелость детей, снизить их агрессивность, сформировать способы эффективного взаимодействия со сверстниками и взрослыми.</a:t>
            </a:r>
          </a:p>
          <a:p>
            <a:pPr algn="ctr">
              <a:buClrTx/>
              <a:buFont typeface="Arial" pitchFamily="34" charset="0"/>
              <a:buChar char="•"/>
            </a:pPr>
            <a:endParaRPr lang="ru-RU" sz="1600" dirty="0" smtClean="0"/>
          </a:p>
          <a:p>
            <a:pPr algn="ctr">
              <a:buFont typeface="Wingdings" pitchFamily="2" charset="2"/>
              <a:buChar char="Ø"/>
            </a:pPr>
            <a:endParaRPr lang="ru-RU" sz="1600" dirty="0" smtClean="0"/>
          </a:p>
          <a:p>
            <a:pPr algn="ctr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endParaRPr lang="ru-RU" sz="1600" dirty="0"/>
          </a:p>
        </p:txBody>
      </p:sp>
    </p:spTree>
  </p:cSld>
  <p:clrMapOvr>
    <a:masterClrMapping/>
  </p:clrMapOvr>
  <p:transition spd="med" advClick="0" advTm="10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6357982"/>
          </a:xfrm>
        </p:spPr>
        <p:txBody>
          <a:bodyPr anchor="t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Наращивание потенциала мини-музея:</a:t>
            </a: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</a:rPr>
              <a:t>сбор информации о собаках;</a:t>
            </a:r>
          </a:p>
          <a:p>
            <a:pPr algn="just">
              <a:buClr>
                <a:srgbClr val="FF0000"/>
              </a:buClr>
              <a:buSzPct val="100000"/>
            </a:pPr>
            <a:endParaRPr lang="ru-RU" sz="3600" dirty="0" smtClean="0">
              <a:solidFill>
                <a:srgbClr val="00B050"/>
              </a:solidFill>
            </a:endParaRP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</a:rPr>
              <a:t> мотивация родителей;</a:t>
            </a:r>
          </a:p>
          <a:p>
            <a:pPr algn="just">
              <a:buClr>
                <a:srgbClr val="FF0000"/>
              </a:buClr>
              <a:buSzPct val="100000"/>
            </a:pPr>
            <a:endParaRPr lang="ru-RU" sz="3600" dirty="0" smtClean="0">
              <a:solidFill>
                <a:srgbClr val="00B050"/>
              </a:solidFill>
            </a:endParaRP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B050"/>
                </a:solidFill>
              </a:rPr>
              <a:t> за счёт повышения квалификации педагогических работников.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 and Settings\Максим\Рабочий стол\HPIM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905277" cy="292895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FF0000"/>
                </a:solidFill>
              </a:rPr>
              <a:t>Рекламное агентство мини-музея </a:t>
            </a:r>
            <a:br>
              <a:rPr lang="ru-RU" sz="49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Хозяин музея - пес Барбос представляет: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714876" y="2857496"/>
            <a:ext cx="4000528" cy="3214710"/>
          </a:xfrm>
        </p:spPr>
        <p:txBody>
          <a:bodyPr anchor="t"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Что такое собака в доме?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Это добрый, холодный нос, 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Это теплое счастье в ладонях,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Это гордость-это мой пес!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310457" y="357166"/>
            <a:ext cx="1619261" cy="12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7119958" cy="6357982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раздел: «Родословная Барбоса»</a:t>
            </a:r>
          </a:p>
          <a:p>
            <a:r>
              <a:rPr lang="ru-RU" sz="1900" dirty="0" smtClean="0"/>
              <a:t>                  </a:t>
            </a:r>
            <a:r>
              <a:rPr lang="ru-RU" sz="1900" dirty="0" smtClean="0">
                <a:solidFill>
                  <a:srgbClr val="00B050"/>
                </a:solidFill>
              </a:rPr>
              <a:t>представлен материал о том, как появились собаки,  их</a:t>
            </a:r>
            <a:br>
              <a:rPr lang="ru-RU" sz="1900" dirty="0" smtClean="0">
                <a:solidFill>
                  <a:srgbClr val="00B050"/>
                </a:solidFill>
              </a:rPr>
            </a:br>
            <a:r>
              <a:rPr lang="ru-RU" sz="1900" dirty="0" smtClean="0">
                <a:solidFill>
                  <a:srgbClr val="00B050"/>
                </a:solidFill>
              </a:rPr>
              <a:t>                  ближайших родственниках (волк, лиса), о разных</a:t>
            </a:r>
            <a:br>
              <a:rPr lang="ru-RU" sz="1900" dirty="0" smtClean="0">
                <a:solidFill>
                  <a:srgbClr val="00B050"/>
                </a:solidFill>
              </a:rPr>
            </a:br>
            <a:r>
              <a:rPr lang="ru-RU" sz="1900" dirty="0" smtClean="0">
                <a:solidFill>
                  <a:srgbClr val="00B050"/>
                </a:solidFill>
              </a:rPr>
              <a:t>                  породах собак.</a:t>
            </a: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раздел: «Жизнь собачья»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sz="1800" dirty="0" smtClean="0">
                <a:solidFill>
                  <a:srgbClr val="00B050"/>
                </a:solidFill>
              </a:rPr>
              <a:t>рассказывает о том, что любят и чего не любят собаки,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макет    конуры помогает воспитателю рассказать о том,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как  человек заботиться о собаке, строит для них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специальные домики чем питается собака, какой у неё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характер. 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b="1" i="1" dirty="0" smtClean="0">
                <a:solidFill>
                  <a:srgbClr val="00B050"/>
                </a:solidFill>
              </a:rPr>
              <a:t>Вы можете спорить ругаться до драки –                     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Ну, как не поймёте Вы – Бедные люди,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Что Дарвин не прав – мы создания Божьи,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А значит, мечтаем и любим, как можем!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А деньги ни что в этой жизни поверьте,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И нищего друга мы любим до смерти!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Что нужно для полного счастья собаке?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Огромная кость или сыр в шоколаде?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А может быть нужно нас просто погладить? </a:t>
            </a:r>
            <a:br>
              <a:rPr lang="ru-RU" sz="1400" b="1" i="1" dirty="0" smtClean="0">
                <a:solidFill>
                  <a:srgbClr val="00B050"/>
                </a:solidFill>
              </a:rPr>
            </a:br>
            <a:r>
              <a:rPr lang="ru-RU" sz="1400" b="1" i="1" dirty="0" smtClean="0">
                <a:solidFill>
                  <a:srgbClr val="00B050"/>
                </a:solidFill>
              </a:rPr>
              <a:t>Конечно, мы тоже вкуснятину любим, </a:t>
            </a:r>
          </a:p>
        </p:txBody>
      </p:sp>
      <p:pic>
        <p:nvPicPr>
          <p:cNvPr id="9" name="Рисунок 8" descr="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143768" y="4522821"/>
            <a:ext cx="1809731" cy="133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429520" y="2143116"/>
            <a:ext cx="1285866" cy="171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D:\Документы - Максим  Дороненков\мои фотки\садовские фотки\P209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857760"/>
            <a:ext cx="142875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429520" y="214290"/>
            <a:ext cx="1428724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Documents and Settings\Максим\Рабочий стол\HPIM0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571612"/>
            <a:ext cx="1438183" cy="1071570"/>
          </a:xfrm>
          <a:prstGeom prst="rect">
            <a:avLst/>
          </a:prstGeom>
          <a:noFill/>
        </p:spPr>
      </p:pic>
      <p:pic>
        <p:nvPicPr>
          <p:cNvPr id="7" name="Рисунок 6" descr="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429520" y="2786058"/>
            <a:ext cx="1428759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7072362" cy="6286544"/>
          </a:xfrm>
        </p:spPr>
        <p:txBody>
          <a:bodyPr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III </a:t>
            </a:r>
            <a:r>
              <a:rPr lang="ru-RU" dirty="0" smtClean="0">
                <a:solidFill>
                  <a:srgbClr val="FF0000"/>
                </a:solidFill>
              </a:rPr>
              <a:t>раздел: «Собаки бывают разные»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sz="1800" dirty="0" smtClean="0">
                <a:solidFill>
                  <a:srgbClr val="00B050"/>
                </a:solidFill>
              </a:rPr>
              <a:t>здесь размещены самые разные игрушки,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изображающие собаку (мягкие, резиновые,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керамические,  деревянные, бумажные, вязанные),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сделанные детьми и родителями, бабушками. Они  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напоминают о  том, с какой любовью люди всегда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относятся к этому  животному.</a:t>
            </a:r>
          </a:p>
          <a:p>
            <a:endParaRPr lang="ru-RU" sz="1800" dirty="0" smtClean="0">
              <a:solidFill>
                <a:srgbClr val="00B050"/>
              </a:solidFill>
            </a:endParaRPr>
          </a:p>
          <a:p>
            <a:endParaRPr lang="ru-RU" sz="1800" dirty="0" smtClean="0">
              <a:solidFill>
                <a:srgbClr val="00B050"/>
              </a:solidFill>
            </a:endParaRPr>
          </a:p>
          <a:p>
            <a:endParaRPr lang="ru-RU" sz="1800" dirty="0" smtClean="0">
              <a:solidFill>
                <a:srgbClr val="00B050"/>
              </a:solidFill>
            </a:endParaRPr>
          </a:p>
          <a:p>
            <a:endParaRPr lang="ru-RU" sz="1800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IV</a:t>
            </a:r>
            <a:r>
              <a:rPr lang="ru-RU" dirty="0" smtClean="0">
                <a:solidFill>
                  <a:srgbClr val="FF0000"/>
                </a:solidFill>
              </a:rPr>
              <a:t> раздел: «Библиотека  Барбоса»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</a:t>
            </a:r>
            <a:r>
              <a:rPr lang="ru-RU" sz="1800" dirty="0" smtClean="0">
                <a:solidFill>
                  <a:srgbClr val="00B050"/>
                </a:solidFill>
              </a:rPr>
              <a:t>здесь собраны книги, видеофильмы, дидактические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 игры, картины, марки, значки, поговорки, паззлы,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                 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альбомы, раскраски, календари о любимом друге.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4929222" cy="6215106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Визитка музея</a:t>
            </a:r>
          </a:p>
          <a:p>
            <a:endParaRPr lang="ru-RU" sz="1800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 базе музея проводятся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беседы о правильном содержании собак,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их роли в жизни человека;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сюжетно-ролевая игра «Цирковая программа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 «Дрессированные собаки»;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передвижные выставки детских рисунков   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   «Мой лучший друг»;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экскурсии для детей других групп «Наш друг -    собака;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дети сочиняют о собаках рассказы, делятся впечатлениями о своих питомцах;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B050"/>
                </a:solidFill>
              </a:rPr>
              <a:t> экспонаты используются и для занятий по ознакомлению с окружающим, экологии, развитию речи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21" name="Picture 2" descr="E:\Documents and Settings\Максим\Рабочий стол\HPIM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214290"/>
            <a:ext cx="3619525" cy="271464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357818" y="3143248"/>
            <a:ext cx="35004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К псу ты привязался всей душой, 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Ведь о нем сказали: «Брат меньшой». 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Но ведь так же верно говорят: 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«За меньших в ответе старший брат!»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250</Words>
  <Application>Microsoft Office PowerPoint</Application>
  <PresentationFormat>Экран (4:3)</PresentationFormat>
  <Paragraphs>56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</vt:lpstr>
      <vt:lpstr>Слайд 2</vt:lpstr>
      <vt:lpstr>Слайд 3</vt:lpstr>
      <vt:lpstr>Слайд 4</vt:lpstr>
      <vt:lpstr>Рекламное агентство мини-музея  Хозяин музея - пес Барбос представляет: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МДОУ д\с №8 «ТОПОЛЁК»</dc:title>
  <dc:creator>Максим</dc:creator>
  <cp:lastModifiedBy>user</cp:lastModifiedBy>
  <cp:revision>19</cp:revision>
  <dcterms:created xsi:type="dcterms:W3CDTF">2009-03-07T11:56:19Z</dcterms:created>
  <dcterms:modified xsi:type="dcterms:W3CDTF">2015-06-26T09:39:47Z</dcterms:modified>
</cp:coreProperties>
</file>