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FC6F-871E-4747-9399-25851281CF43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A032-6749-485E-A8A7-2BA9CC1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FC6F-871E-4747-9399-25851281CF43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A032-6749-485E-A8A7-2BA9CC1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5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FC6F-871E-4747-9399-25851281CF43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A032-6749-485E-A8A7-2BA9CC1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5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FC6F-871E-4747-9399-25851281CF43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A032-6749-485E-A8A7-2BA9CC1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31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FC6F-871E-4747-9399-25851281CF43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A032-6749-485E-A8A7-2BA9CC1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FC6F-871E-4747-9399-25851281CF43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A032-6749-485E-A8A7-2BA9CC1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FC6F-871E-4747-9399-25851281CF43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A032-6749-485E-A8A7-2BA9CC1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FC6F-871E-4747-9399-25851281CF43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A032-6749-485E-A8A7-2BA9CC1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7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FC6F-871E-4747-9399-25851281CF43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A032-6749-485E-A8A7-2BA9CC1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FC6F-871E-4747-9399-25851281CF43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A032-6749-485E-A8A7-2BA9CC1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FC6F-871E-4747-9399-25851281CF43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CA032-6749-485E-A8A7-2BA9CC1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1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FC6F-871E-4747-9399-25851281CF43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CA032-6749-485E-A8A7-2BA9CC1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41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r="1813"/>
          <a:stretch/>
        </p:blipFill>
        <p:spPr>
          <a:xfrm>
            <a:off x="1" y="0"/>
            <a:ext cx="94245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260649"/>
            <a:ext cx="9145016" cy="216023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8640960" cy="465313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 в гости к нам приходит - игры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заводит.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 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чудная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пора! 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дворах во всех игра: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плясать, и петь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травке посидеть.</a:t>
            </a:r>
          </a:p>
          <a:p>
            <a:pPr algn="l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педагог-психолог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 «Д/с №8 «Тополёк» 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Болмасова Д.А.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4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r="1813"/>
          <a:stretch/>
        </p:blipFill>
        <p:spPr>
          <a:xfrm>
            <a:off x="1" y="0"/>
            <a:ext cx="94245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620688"/>
            <a:ext cx="889247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Совместная деятельность родителей (законных представителей) и  детей во время летнего отдыха важная школой общения и взаимопонимания.</a:t>
            </a:r>
          </a:p>
          <a:p>
            <a:pPr algn="ctr">
              <a:buFont typeface="Arial"/>
              <a:buChar char="•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 даёт возможность оценить возросший уровень возможностей ребёнка, преодолеть старые стереотипы детско-родительских отношений.</a:t>
            </a:r>
          </a:p>
          <a:p>
            <a:pPr algn="ctr">
              <a:buFont typeface="Arial"/>
              <a:buChar char="•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проведённое совместно с ребёнком, может стать важнейшим средством профилактики в дошкольном возрасте </a:t>
            </a:r>
          </a:p>
          <a:p>
            <a:pPr algn="ctr">
              <a:buFont typeface="Arial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неуверенности, </a:t>
            </a:r>
          </a:p>
          <a:p>
            <a:pPr algn="ctr">
              <a:buFont typeface="Arial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тревожности, </a:t>
            </a:r>
          </a:p>
          <a:p>
            <a:pPr algn="ctr">
              <a:buFont typeface="Arial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заниженной самооценки.</a:t>
            </a:r>
          </a:p>
        </p:txBody>
      </p:sp>
    </p:spTree>
    <p:extLst>
      <p:ext uri="{BB962C8B-B14F-4D97-AF65-F5344CB8AC3E}">
        <p14:creationId xmlns:p14="http://schemas.microsoft.com/office/powerpoint/2010/main" val="23581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r="4418"/>
          <a:stretch/>
        </p:blipFill>
        <p:spPr>
          <a:xfrm>
            <a:off x="-1" y="5905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55" y="1196752"/>
            <a:ext cx="8874733" cy="2736304"/>
          </a:xfrm>
        </p:spPr>
        <p:txBody>
          <a:bodyPr>
            <a:normAutofit fontScale="90000"/>
          </a:bodyPr>
          <a:lstStyle/>
          <a:p>
            <a:pPr marL="45720" indent="0"/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в летний период дома и на свежем воздухе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Путешественник</a:t>
            </a:r>
            <a:b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ребёнку на карте мира или на глобусе выбрать интересующую его страну, а потом придумать рассказ об этой стране и вечером рассказать родителям: кто там живет, какие народы, чем они питаются, какую одежду выбрать. в какое время года лучше ее посещать. Разыграйте с ребёнком путешествие в эту страну.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3887601" cy="25891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66806" l="1563" r="8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079" b="25415"/>
          <a:stretch/>
        </p:blipFill>
        <p:spPr>
          <a:xfrm>
            <a:off x="0" y="766646"/>
            <a:ext cx="320661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r="1813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7"/>
            <a:ext cx="8964488" cy="25202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Пират</a:t>
            </a:r>
            <a:b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ребенка спрятать в квартире или на дачном участке, если вы там отдыхаете, его любимую игрушку и нарисовать подробную карту местности с обозначением того места, где спрятана игрушка. А потом, следуя нарисованной карте, искать её.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4608512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18" l="6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133">
            <a:off x="0" y="0"/>
            <a:ext cx="3065816" cy="20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r="1813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276616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Сказочник</a:t>
            </a:r>
            <a:br>
              <a:rPr lang="ru-RU" sz="31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просмотра любимого мультфильма или фильма спросите у ребёнка, как он видит себе или представляет продолжение сказочной истории. Пусть нарисует или напишет свои фантазии, как бы он на месте автора сказки продолжил эту историю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44" l="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7613"/>
            <a:ext cx="2026988" cy="2026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0" y="3429000"/>
            <a:ext cx="4571999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0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r="1813"/>
          <a:stretch/>
        </p:blipFill>
        <p:spPr>
          <a:xfrm>
            <a:off x="25817" y="0"/>
            <a:ext cx="94245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8206680" cy="305177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1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«Съедобное </a:t>
            </a:r>
            <a:r>
              <a:rPr lang="ru-RU" sz="3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несъедобное»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 довольно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просты. Игроки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(дети, родители) стоят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(в кругу), один из игроков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кидает мяч по очереди каждому из игроков, при этом произносит какое-нибудь слово. Если слово «съедобное», игрок должен поймать мяч, если «несъедобное» - оттолкнуть. Если игрок ошибается, то он меняется местами с ведущим.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" b="99267" l="98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41501"/>
            <a:ext cx="3027292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09120"/>
            <a:ext cx="3134796" cy="20859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2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r="1813"/>
          <a:stretch/>
        </p:blipFill>
        <p:spPr>
          <a:xfrm>
            <a:off x="25817" y="0"/>
            <a:ext cx="94245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568952" cy="32677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разную классификацию предметов (города, имена, фрукты, овощи и т. д.).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кругу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передаётся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 друг другу, называя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слово, относящиеся к теме игры. Тот., кто не назвал слово быстро, должен выполнить «штрафное движение». Играя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такую игру, вы расширяете кругозор и словарный запас своего ребенка.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08778"/>
            <a:ext cx="5112568" cy="36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130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Игры для детей в летний  период  </vt:lpstr>
      <vt:lpstr>Презентация PowerPoint</vt:lpstr>
      <vt:lpstr>Игры в летний период дома и на свежем воздухе  1.Путешественник  Предложите ребёнку на карте мира или на глобусе выбрать интересующую его страну, а потом придумать рассказ об этой стране и вечером рассказать родителям: кто там живет, какие народы, чем они питаются, какую одежду выбрать. в какое время года лучше ее посещать. Разыграйте с ребёнком путешествие в эту страну.  . </vt:lpstr>
      <vt:lpstr>2.Пират  Попросите ребенка спрятать в квартире или на дачном участке, если вы там отдыхаете, его любимую игрушку и нарисовать подробную карту местности с обозначением того места, где спрятана игрушка. А потом, следуя нарисованной карте, искать её.</vt:lpstr>
      <vt:lpstr>3. Сказочник   После просмотра любимого мультфильма или фильма спросите у ребёнка, как он видит себе или представляет продолжение сказочной истории. Пусть нарисует или напишет свои фантазии, как бы он на месте автора сказки продолжил эту историю </vt:lpstr>
      <vt:lpstr> 4. «Съедобное – несъедобное» Правила игры довольно просты. Игроки (дети, родители) стоят в ряд (в кругу), один из игроков  кидает мяч по очереди каждому из игроков, при этом произносит какое-нибудь слово. Если слово «съедобное», игрок должен поймать мяч, если «несъедобное» - оттолкнуть. Если игрок ошибается, то он меняется местами с ведущим. </vt:lpstr>
      <vt:lpstr>5. «Назови животное»  Можно использовать разную классификацию предметов (города, имена, фрукты, овощи и т. д.). По кругу  передаётся мяч друг другу, называя слово, относящиеся к теме игры. Тот., кто не назвал слово быстро, должен выполнить «штрафное движение». Играя в такую игру, вы расширяете кругозор и словарный запас своего ребенка.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Ромашик</dc:creator>
  <cp:lastModifiedBy>Ромашик</cp:lastModifiedBy>
  <cp:revision>12</cp:revision>
  <dcterms:created xsi:type="dcterms:W3CDTF">2021-06-16T08:13:23Z</dcterms:created>
  <dcterms:modified xsi:type="dcterms:W3CDTF">2021-06-22T07:44:37Z</dcterms:modified>
</cp:coreProperties>
</file>