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56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4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3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54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3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94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84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14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33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78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77B2-8883-4494-BF13-6852AECB8C68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3F6E-8620-4616-8B10-2D5391637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38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4394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Самарской области средняя общеобразовательная школа № 1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Имени Героя Советского Союза Зои Космодемьянской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Городского округа Чапаевск Самарской Области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Структурное подразделение «Детский сад №8 «Тополек»</a:t>
            </a:r>
            <a:endParaRPr lang="ru-RU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241" y="2066305"/>
            <a:ext cx="10629756" cy="5333301"/>
          </a:xfrm>
        </p:spPr>
        <p:txBody>
          <a:bodyPr>
            <a:normAutofit fontScale="85000" lnSpcReduction="1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 проект в средней </a:t>
            </a:r>
            <a:r>
              <a:rPr lang="ru-RU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7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исследователи»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ГБОУСОШ№1 СП №8  «Топ</a:t>
            </a:r>
            <a:r>
              <a:rPr lang="en-US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лек»: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воспитатель-  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Заседателева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Н.М.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учитель-логопед  -Чегодаева Ю.С,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64" y="4389120"/>
            <a:ext cx="4098387" cy="3073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1930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1800" dirty="0" smtClean="0"/>
              <a:t>   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существенной стороной подготовки ребенка к школе является воспитание у него внутренней потребности в знаниях, проявляющихся в познавательном интересе. Дошкольный возраст является тем самоценным этапом развития познавательной активности ребенка, под которым понимается поиск знаний, приобретение этих знаний самостоятельно или совместно со взрослым.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Каждый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– маленький исследователь, который с радостью и удивлением открывает для себя мир.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активной деятельности.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Как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детскую любознательность, утолять жажду познания маленьких «почемучек»? Это можно сделать в детском саду, создав комфортные условия для детского экспериментирования. Детское экспериментирование – это познание свойств и связей объектов разными способами действий, что способствует развитию мышления 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личности ребенка.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 многих отечественных педагогов говорится о необходимости включения дошкольников в осмысленную деятельность, в процессе которой они сами смогли бы обнаруживать все новые и новые свойства предметов, их сходства и различия, о предоставлении им возможности приобретать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самостоятельно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упоминают в своих трудах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Г.М.Лямина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А.П.Усова,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Е.А.Панько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По мнению академика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Н.Н.Поддьякова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«…в деятельности экспериментирования ребенок выступает как своеобразный исследователь, самостоятельно воздействующий различными способами на окружающие его предметы и явления с целью более полного их познания и освоения».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важным является вопрос о содержании экспериментирования, т.е. что может и должен увидеть ребенок, с какими объектами и явлениями он должен познакомиться.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Реализация данного проекта  осуществляется  в процессе организации совместной деятельности взрослого и детей во второй половине дня по перспективному планированию. Во время занятия проводятся эксперименты в зависимости от сложности в форме игры – экспериментирования. Организация опытно – экспериментальной деятельности проходит в форме партнерства взрослого и ребенка, что способствует развитию у ребенка активности, самостоятельности, умению принять решение, пробовать делать что – то, не боясь, что получится неправильно, вызывает стремление к достижению, способствует эмоциональному комфорту, развитию социальной и познавательной деятельности.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5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626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7" y="0"/>
            <a:ext cx="11816861" cy="6857999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 дошкольников путем формирования естественнонаучных представлений в процессе опытно - экспериментальной деятельности. Обобщение и расширение знаний и представлений детей о неживой природе – о воде и воздухе.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ознакомить детей со свойствами воды и воздуха и ролью в жизни человека и всего живого на Земле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Активизировать познавательно-исследовательскую деятельность детей в процессе проведения опытов с водой и воздухом.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азвивать умение сравнивать и анализировать, обобщать полученные знания.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средней группы, воспитатель, учитель-логопед.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проекта: краткосрочный, познавательно-исследовательский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 – подготовительный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детьми: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«Для чего нужна вода?», «Друзья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«Маленькая капелька», «Где найти воду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«Холодная – горячая вода», «Береги воду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«Чистая и грязная вода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«Зачем мы моем руки?», «Лужи на дорожках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66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565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26" y="154379"/>
            <a:ext cx="6395684" cy="246950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часть.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Опыты с воздухом 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«Воздух невидимка»</a:t>
            </a:r>
            <a:r>
              <a:rPr lang="ru-RU" sz="20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«Чем мы дышим»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«Как поймать воздух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?»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000" i="1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Что легче</a:t>
            </a:r>
            <a:r>
              <a:rPr lang="ru-RU" sz="20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воздух или вода?»</a:t>
            </a:r>
            <a: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«Загадочные пузырьки»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843" y="2926353"/>
            <a:ext cx="4061361" cy="3046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7109" y="251360"/>
            <a:ext cx="2712410" cy="2034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157" y="3398441"/>
            <a:ext cx="4057403" cy="3043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77046" y="2623888"/>
            <a:ext cx="2014120" cy="2685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476" y="495054"/>
            <a:ext cx="2772958" cy="2079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6758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30" y="0"/>
            <a:ext cx="124532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6843"/>
            <a:ext cx="10515600" cy="119810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водой с выводами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«Вода это жидкость»,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2«Вода ни чем не пахнет, у воды нет запаха»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«Вода не имеет вкуса, она  безвкусная»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«Вода может растворять некоторые вещества и приобретать вкус»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«Вода приобретает цвет, растворенного в ней вещества»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249" y="2991520"/>
            <a:ext cx="2608490" cy="3487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4698" y="2889309"/>
            <a:ext cx="2740354" cy="3663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187" y="1880137"/>
            <a:ext cx="5770842" cy="4316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093449" y="3258954"/>
            <a:ext cx="2005101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«Загадочные пузырьки»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29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2" y="16734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372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53</Words>
  <Application>Microsoft Office PowerPoint</Application>
  <PresentationFormat>Произвольный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Государственное бюджетное образовательное учреждение Самарской области средняя общеобразовательная школа № 1 Имени Героя Советского Союза Зои Космодемьянской Городского округа Чапаевск Самарской Области Структурное подразделение «Детский сад №8 «Тополек»</vt:lpstr>
      <vt:lpstr>Актуальность:        Известно, что существенной стороной подготовки ребенка к школе является воспитание у него внутренней потребности в знаниях, проявляющихся в познавательном интересе. Дошкольный возраст является тем самоценным этапом развития познавательной активности ребенка, под которым понимается поиск знаний, приобретение этих знаний самостоятельно или совместно со взрослым.        Каждый дошкольник – маленький исследователь, который с радостью и удивлением открывает для себя мир.  Он стремится к активной деятельности.        Как поощрять детскую любознательность, утолять жажду познания маленьких «почемучек»? Это можно сделать в детском саду, создав комфортные условия для детского экспериментирования. Детское экспериментирование – это познание свойств и связей объектов разными способами действий, что способствует развитию мышления и разных сторон личности ребенка.        В работах многих отечественных педагогов говорится о необходимости включения дошкольников в осмысленную деятельность, в процессе которой они сами смогли бы обнаруживать все новые и новые свойства предметов, их сходства и различия, о предоставлении им возможности приобретать знания самостоятельно.         Об этом упоминают в своих трудах Г.М.Лямина, А.П.Усова, Е.А.Панько и др. По мнению академика Н.Н.Поддьякова, «…в деятельности экспериментирования ребенок выступает как своеобразный исследователь, самостоятельно воздействующий различными способами на окружающие его предметы и явления с целью более полного их познания и освоения».        Не менее важным является вопрос о содержании экспериментирования, т.е. что может и должен увидеть ребенок, с какими объектами и явлениями он должен познакомиться.       Реализация данного проекта  осуществляется  в процессе организации совместной деятельности взрослого и детей во второй половине дня по перспективному планированию. Во время занятия проводятся эксперименты в зависимости от сложности в форме игры – экспериментирования. Организация опытно – экспериментальной деятельности проходит в форме партнерства взрослого и ребенка, что способствует развитию у ребенка активности, самостоятельности, умению принять решение, пробовать делать что – то, не боясь, что получится неправильно, вызывает стремление к достижению, способствует эмоциональному комфорту, развитию социальной и познавательной деятельности. </vt:lpstr>
      <vt:lpstr> Цель.    Развитие познавательной активности дошкольников путем формирования естественнонаучных представлений в процессе опытно - экспериментальной деятельности. Обобщение и расширение знаний и представлений детей о неживой природе – о воде и воздухе.   Задачи: Познакомить детей со свойствами воды и воздуха и ролью в жизни человека и всего живого на Земле  Активизировать познавательно-исследовательскую деятельность детей в процессе проведения опытов с водой и воздухом.  Развивать умение сравнивать и анализировать, обобщать полученные знания.  Участники проекта: дети средней группы, воспитатель, учитель-логопед.  Тип проекта: краткосрочный, познавательно-исследовательский    Организационно – подготовительный этап Беседы с детьми: «Для чего нужна вода?», «Друзья Мойдодыра»,  «Маленькая капелька», «Где найти воду»,  «Холодная – горячая вода», «Береги воду» , «Чистая и грязная вода»,  «Зачем мы моем руки?», «Лужи на дорожках»     </vt:lpstr>
      <vt:lpstr> Практическая часть. Опыты с воздухом : «Воздух невидимка» «Чем мы дышим» «Как поймать воздух?»  «Что легче: воздух или вода?» «Загадочные пузырьки»     </vt:lpstr>
      <vt:lpstr>Опыты с водой с выводами :  1. «Вода это жидкость»,  2«Вода ни чем не пахнет, у воды нет запаха» 3. «Вода не имеет вкуса, она  безвкусная» 4. «Вода может растворять некоторые вещества и приобретать вкус» 5. «Вода приобретает цвет, растворенного в ней вещества»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Самарской области средняя общеобразовательная школа № 1 Имени Героя Советского Союза Зои Космодемьянской Городского округа Чапаевск Самарской Области Структурное подразделение «Детский сад №8 «Тополек»</dc:title>
  <dc:creator>RePack by Diakov</dc:creator>
  <cp:lastModifiedBy>Фронтайм</cp:lastModifiedBy>
  <cp:revision>17</cp:revision>
  <dcterms:created xsi:type="dcterms:W3CDTF">2021-04-25T15:54:02Z</dcterms:created>
  <dcterms:modified xsi:type="dcterms:W3CDTF">2021-04-28T11:05:28Z</dcterms:modified>
</cp:coreProperties>
</file>