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8"/>
  </p:notesMasterIdLst>
  <p:sldIdLst>
    <p:sldId id="287" r:id="rId5"/>
    <p:sldId id="296" r:id="rId6"/>
    <p:sldId id="288" r:id="rId7"/>
    <p:sldId id="264" r:id="rId8"/>
    <p:sldId id="291" r:id="rId9"/>
    <p:sldId id="290" r:id="rId10"/>
    <p:sldId id="281" r:id="rId11"/>
    <p:sldId id="292" r:id="rId12"/>
    <p:sldId id="269" r:id="rId13"/>
    <p:sldId id="267" r:id="rId14"/>
    <p:sldId id="293" r:id="rId15"/>
    <p:sldId id="282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698"/>
    <a:srgbClr val="FF00FF"/>
    <a:srgbClr val="000099"/>
    <a:srgbClr val="FBFB13"/>
    <a:srgbClr val="EB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1" autoAdjust="0"/>
    <p:restoredTop sz="91921" autoAdjust="0"/>
  </p:normalViewPr>
  <p:slideViewPr>
    <p:cSldViewPr>
      <p:cViewPr varScale="1">
        <p:scale>
          <a:sx n="68" d="100"/>
          <a:sy n="68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76DD5-891E-4B58-9157-74394E4405F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CE0F-A10F-4B4F-838A-A7AA15C92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1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9050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Государственное бюджетное общеобразовательное учреждение Самарской области средняя общеобразовательная школа №1 городского округа Чапаевск Самарской области структурное  подразделение реализующее основную общеобразовательную программу дошкольного образования</a:t>
            </a:r>
            <a:br>
              <a:rPr lang="ru-RU" sz="1800" dirty="0"/>
            </a:br>
            <a:r>
              <a:rPr lang="ru-RU" sz="1800" dirty="0"/>
              <a:t> «Детский сад №8 «Тополёк»</a:t>
            </a:r>
            <a:br>
              <a:rPr lang="ru-RU" sz="1800" dirty="0"/>
            </a:br>
            <a:r>
              <a:rPr lang="ru-RU" sz="18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 flipV="1">
            <a:off x="304800" y="-381000"/>
            <a:ext cx="8182970" cy="152400"/>
          </a:xfrm>
        </p:spPr>
        <p:txBody>
          <a:bodyPr>
            <a:normAutofit fontScale="25000" lnSpcReduction="20000"/>
          </a:bodyPr>
          <a:lstStyle/>
          <a:p>
            <a:pPr lvl="8"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1981200"/>
            <a:ext cx="57388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Экологический проект: 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«Мир </a:t>
            </a:r>
            <a:r>
              <a:rPr lang="ru-RU" sz="4000" b="1" dirty="0" smtClean="0">
                <a:solidFill>
                  <a:srgbClr val="FFFF00"/>
                </a:solidFill>
              </a:rPr>
              <a:t>растений»</a:t>
            </a:r>
          </a:p>
          <a:p>
            <a:r>
              <a:rPr lang="ru-RU" sz="4000" b="1" dirty="0" smtClean="0">
                <a:solidFill>
                  <a:srgbClr val="250698"/>
                </a:solidFill>
              </a:rPr>
              <a:t>В младшей группе</a:t>
            </a:r>
          </a:p>
          <a:p>
            <a:r>
              <a:rPr lang="ru-RU" sz="4000" b="1" dirty="0" smtClean="0">
                <a:solidFill>
                  <a:srgbClr val="250698"/>
                </a:solidFill>
              </a:rPr>
              <a:t>Воспитатель: </a:t>
            </a:r>
            <a:r>
              <a:rPr lang="ru-RU" sz="4000" b="1" dirty="0" err="1" smtClean="0">
                <a:solidFill>
                  <a:srgbClr val="250698"/>
                </a:solidFill>
              </a:rPr>
              <a:t>Заседателева</a:t>
            </a:r>
            <a:r>
              <a:rPr lang="ru-RU" sz="4000" b="1" dirty="0" smtClean="0">
                <a:solidFill>
                  <a:srgbClr val="250698"/>
                </a:solidFill>
              </a:rPr>
              <a:t> .Н.М</a:t>
            </a:r>
            <a:r>
              <a:rPr lang="ru-RU" sz="4000" b="1" dirty="0" smtClean="0">
                <a:solidFill>
                  <a:srgbClr val="FFFF00"/>
                </a:solidFill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750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42057"/>
            <a:ext cx="856166" cy="86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892"/>
            <a:ext cx="3155566" cy="42211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2057"/>
            <a:ext cx="3733800" cy="441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7" r="-535"/>
          <a:stretch/>
        </p:blipFill>
        <p:spPr>
          <a:xfrm>
            <a:off x="1035677" y="3607558"/>
            <a:ext cx="4907924" cy="3276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165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13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199" y="-115888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0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t0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 r="-1500" b="15704"/>
          <a:stretch/>
        </p:blipFill>
        <p:spPr>
          <a:xfrm>
            <a:off x="4235450" y="41031"/>
            <a:ext cx="4876545" cy="3011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" y="265528"/>
            <a:ext cx="3603485" cy="4650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1" r="327" b="11112"/>
          <a:stretch/>
        </p:blipFill>
        <p:spPr>
          <a:xfrm>
            <a:off x="4034016" y="3048000"/>
            <a:ext cx="5109984" cy="4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7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t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t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t0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5626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647700" y="1562100"/>
            <a:ext cx="5867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810000" y="1676402"/>
            <a:ext cx="5715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457200"/>
            <a:ext cx="3695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3800" y="1371600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2209800"/>
            <a:ext cx="433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4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5398" y="317695"/>
            <a:ext cx="6858000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 проекта: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недостаточной степени имеют представления о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растениях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 том, где они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растут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 необходимых условиях их роста, их интерес к познавательно-исследовательской деятельности недостаточно развит.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Исследовать, открывать, изучать – значит сделать шаг в неизведанное и неопознанное. Тема разработанного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выбрана с учетом возрастных особенностей детей младшего возраста и объема информации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может быть </a:t>
            </a:r>
            <a:r>
              <a:rPr lang="ru-RU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ими </a:t>
            </a:r>
            <a:r>
              <a:rPr lang="ru-RU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воспринята.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исследовательский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ориентирован на приобретение детьми опыта собственной опытно - исследовательской деятельности, осознание детьми своих интересов, формирование умений их реализовывать, приобретение и применение детьми новых знаний в жизни.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086600" cy="9143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Познавательно-исследовательский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9018" y="1101796"/>
            <a:ext cx="7729182" cy="290981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дети младшей группы, воспитатель, родители.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экологическую культуру детей младшего дошкольного возраста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основе эмоциональных переживаний, практических действий 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(посадка и уход за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растением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876300" cy="811213"/>
          </a:xfrm>
          <a:prstGeom prst="rect">
            <a:avLst/>
          </a:prstGeom>
          <a:noFill/>
        </p:spPr>
      </p:pic>
      <p:pic>
        <p:nvPicPr>
          <p:cNvPr id="10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14800"/>
            <a:ext cx="2667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6350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47500" lnSpcReduction="20000"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Закрепление и расширение знаний детей о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растениях их красоте и пользе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Воспитание стремления к познанию природы через творческую, познавательно-исследовательскую деятельность;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Формирование представлений о простейших взаимосвязях в живой и неживой природе.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Развитие детской инициативы, активной самостоятельной деятельности по выращиванию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Формирование интереса к познавательно-исследовательской деятельности, овладение умением выращивать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ухаживать за ними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Формирование бережного отношения к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растениям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умения видеть и чувствовать их красоту, желания сохранять и беречь природу;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Развитие творческих способностей детей, любознательности;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Активизация и обогащение словаря детей;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Поддержка родителей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воспитании детей, содействие и сотрудничество детей и взрослых.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" y="-18933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2363260"/>
            <a:ext cx="4572000" cy="3034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35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1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-189330"/>
            <a:ext cx="8077200" cy="30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35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35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363260"/>
            <a:ext cx="6705600" cy="316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этап. Установочный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Диагностирование детей, анализ полученных результатов.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Анкетирование родителей.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Определение цели, задач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3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сроков реализации, предполагаемого результа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4267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04800" y="1524000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363260"/>
            <a:ext cx="4572000" cy="3034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35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1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52400"/>
            <a:ext cx="9144000" cy="636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этап. Подготовительный этап.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Подборка методической, научно-популярной и художественной литературы.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Иллюстративного и дидактического материала по данной теме.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Беседы с детьми 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(выявление уровня знаний о 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растениях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Составление плана работы над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проектом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Определение времени в режиме для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для реализации проекта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Разработка конспекта занятий, презентаций по планируемой теме.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Организация предметно – развивающей среды по теме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Изготовление дидактических игр и пособий.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Рассматривание иллюстративного материала по теме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Оформление родительского уголка, размещение рекомендации родителям по работе с детьми по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Совместное обсуждение мероприятий по выполнению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12442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685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этап. Практическая работа -познавательно-иссле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довательский.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Беседа с детьми познавательного характера.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Организация предметно – развивающей среды по теме.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Подготовка информации для родительских уголков.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презентаций для занятий по темам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"Мир растений», </a:t>
            </a:r>
            <a:r>
              <a:rPr lang="ru-RU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«Загадки о цветах, овощах»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пословицы, поговорки.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Посадка луковицы в 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воду •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Посадка семян укропа, петрушки в землю.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 за растениями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•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заданий самостоятельных наблюдений.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Игровая, двигательная деятельность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.•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практической деятельности.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взрослых и детей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Рассказы воспитателя, чтение детской художественной литературы.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Различные виды изобразительной деятельности на экологическую тематику.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Просмотр фильмов о растениях.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Рассматривание дидактических картинок, иллюстраций об растениях.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8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9475" y="0"/>
            <a:ext cx="8229600" cy="1143000"/>
          </a:xfrm>
        </p:spPr>
        <p:txBody>
          <a:bodyPr/>
          <a:lstStyle/>
          <a:p>
            <a:endParaRPr lang="ru-RU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9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900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r>
              <a:rPr lang="ru-RU" sz="3900" b="1" u="sng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</a:t>
            </a:r>
            <a:r>
              <a:rPr lang="ru-RU" sz="39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900" b="1" u="sng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льный</a:t>
            </a:r>
            <a:r>
              <a:rPr lang="ru-RU" sz="3900" b="1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39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9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Итоговая беседа с детьми </a:t>
            </a:r>
            <a:r>
              <a:rPr lang="ru-RU" sz="24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(анализ проделанной работы)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Проведение мониторинга удовлетворенности взаимодействия родителей и детского сада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Презентация 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Представление опыта.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Участие в итоговой беседе о проделанной работе.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Участие в презентации 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 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"Мир 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14400" y="0"/>
            <a:ext cx="7620000" cy="9905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33157" y="1524000"/>
            <a:ext cx="6705600" cy="2286000"/>
          </a:xfrm>
        </p:spPr>
        <p:txBody>
          <a:bodyPr>
            <a:normAutofit fontScale="55000" lnSpcReduction="20000"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51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5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этап. Подведение итогов.</a:t>
            </a:r>
            <a:endParaRPr lang="ru-RU" sz="51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Ознакомление педагогов ДОУ с удачно выполненной работой.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Оформление альбомов, буклетов, фотовыставок для родителей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13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91030803DEC947833907C0F6568543" ma:contentTypeVersion="0" ma:contentTypeDescription="Создание документа." ma:contentTypeScope="" ma:versionID="944a0273cc17c2498059275efa705bd2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0E49586-6A3C-4F07-99F0-8597D9FE7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02DC8EC-6C41-41C5-A0CB-C2D8BBDA07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8217D-D822-48D1-B881-5D246BC968F1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689</TotalTime>
  <Words>201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Times New Roman</vt:lpstr>
      <vt:lpstr>Тема Office</vt:lpstr>
      <vt:lpstr>Государственное бюджетное общеобразовательное учреждение Самарской области средняя общеобразовательная школа №1 городского округа Чапаевск Самарской области структурное  подразделение реализующее основную общеобразовательную программу дошкольного образования  «Детский сад №8 «Тополёк»   </vt:lpstr>
      <vt:lpstr>Презентация PowerPoint</vt:lpstr>
      <vt:lpstr>Тип проекта: Познавательно-исследовательский</vt:lpstr>
      <vt:lpstr>Задачи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</dc:creator>
  <cp:lastModifiedBy>RePack by Diakov</cp:lastModifiedBy>
  <cp:revision>145</cp:revision>
  <dcterms:modified xsi:type="dcterms:W3CDTF">2020-04-23T09:36:15Z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0x010100BF91030803DEC947833907C0F6568543</vt:lpwstr>
  </property>
</Properties>
</file>