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79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01AA-95CE-49A5-98C9-BD2AC40F685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1660-5B42-44F6-9335-E13742D4F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12AB-E490-4BBC-9588-B1F7881ED372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74CD-9948-4BC8-8708-E7658E879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C366-F616-42D7-84A7-F56E27F88C98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3DEF-D204-425F-BEBB-B89CFAC1E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6D9A-7504-46A4-ADAB-DB965E095BE6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44EF-4716-4228-AA65-36BF23FF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96B6-DC0B-4F4F-A149-E491D54E5B57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24B0-2B7C-4DDB-B03B-9C71E79C7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4C52-06EE-40B4-8256-1FB7AAF33D9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0708-147A-4F2A-9437-1D889FE68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6668-937F-43F9-8729-E97CF3E3858E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1680-A926-4884-A44F-8975A15A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A3A7-4DD6-4377-AEC1-79DCF2B6BF41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17F8-31B7-42C1-8D95-1057BF294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D191-8B60-46A9-9625-DB73DFD9271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B3B1-4722-4503-8FF9-439384BC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075F-B2BF-4218-9F61-34D102C2469A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10A4-253E-455D-84DF-BF372C1D4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BF88-441C-4348-9D8F-0C51C05C22A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4C56-FF9C-4D9E-8F80-96DE578F7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F4BFC-AE5C-415E-8EAE-0DC752D0C754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81D0D-BF8B-4DAE-B7BB-6962E2F36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8" r:id="rId2"/>
    <p:sldLayoutId id="214748375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8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276475"/>
            <a:ext cx="8642350" cy="12239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Многофункциональное  дидактическое  пособие </a:t>
            </a:r>
          </a:p>
          <a:p>
            <a:pPr algn="ctr">
              <a:lnSpc>
                <a:spcPct val="80000"/>
              </a:lnSpc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«Играем    в    сказку»</a:t>
            </a: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631" y="-8540"/>
            <a:ext cx="9210163" cy="813703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общеобразовательное учреждение Самарской области средняя общеобразовательная школа №1 имени Героя Советского Союза Зои Космодемьянской городского округа Чапаевск Самарской области СП «Детский сад №8 «Тополёк»</a:t>
            </a:r>
            <a:b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724525" y="5805488"/>
            <a:ext cx="3419475" cy="12969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</a:rPr>
              <a:t>Вы</a:t>
            </a:r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полнил: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воспитатель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Воровкина Вера Васильевна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1196975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0479C"/>
                </a:solidFill>
              </a:rPr>
              <a:t>Окружной конкурс профессионального мастерства </a:t>
            </a:r>
          </a:p>
          <a:p>
            <a:pPr algn="ctr"/>
            <a:r>
              <a:rPr lang="ru-RU" b="1">
                <a:solidFill>
                  <a:srgbClr val="30479C"/>
                </a:solidFill>
              </a:rPr>
              <a:t>«Лидер дошкольного образования - 2021»</a:t>
            </a:r>
          </a:p>
          <a:p>
            <a:pPr algn="ctr"/>
            <a:r>
              <a:rPr lang="ru-RU" b="1">
                <a:solidFill>
                  <a:srgbClr val="30479C"/>
                </a:solidFill>
              </a:rPr>
              <a:t>Номинация: «Социально – коммуникативное направление»</a:t>
            </a:r>
          </a:p>
          <a:p>
            <a:pPr algn="ctr"/>
            <a:endParaRPr lang="ru-RU" b="1">
              <a:solidFill>
                <a:srgbClr val="30479C"/>
              </a:solidFill>
            </a:endParaRPr>
          </a:p>
          <a:p>
            <a:pPr algn="ctr"/>
            <a:endParaRPr lang="ru-RU" sz="2000" b="1">
              <a:solidFill>
                <a:srgbClr val="30479C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 l="2957" t="1686" r="2957" b="52356"/>
          <a:stretch>
            <a:fillRect/>
          </a:stretch>
        </p:blipFill>
        <p:spPr bwMode="auto">
          <a:xfrm>
            <a:off x="1187450" y="3213100"/>
            <a:ext cx="2952750" cy="2351088"/>
          </a:xfrm>
          <a:prstGeom prst="rect">
            <a:avLst/>
          </a:prstGeom>
          <a:noFill/>
          <a:ln w="38100">
            <a:solidFill>
              <a:srgbClr val="30479C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 l="2896" t="8548" r="4033" b="55939"/>
          <a:stretch>
            <a:fillRect/>
          </a:stretch>
        </p:blipFill>
        <p:spPr bwMode="auto">
          <a:xfrm>
            <a:off x="4789488" y="3176588"/>
            <a:ext cx="3167062" cy="2397125"/>
          </a:xfrm>
          <a:prstGeom prst="rect">
            <a:avLst/>
          </a:prstGeom>
          <a:noFill/>
          <a:ln w="38100">
            <a:solidFill>
              <a:srgbClr val="3047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8964613" cy="5256213"/>
          </a:xfrm>
        </p:spPr>
        <p:txBody>
          <a:bodyPr rtlCol="0">
            <a:normAutofit fontScale="70000" lnSpcReduction="20000"/>
          </a:bodyPr>
          <a:lstStyle/>
          <a:p>
            <a:pPr indent="22860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Одной из целевых установок ФГОС ДО является создание условий социальной ситуации развития дошкольников,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деятельности, сотрудничества со взрослыми и сверстниками в зоне его ближайшего развития.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indent="22860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Тема социально-коммуникативного развития детей раннего и дошкольного возраста чрезвычайно актуальна, начиная с детского сада. В процессе совместной деятельности и общения детьми усваиваются определенные социально-коммуникативные нормы, складываются способы поведения, постепенно закрепляющиеся как более или менее устойчивые нравственные качества личности. Большое значение в социально-коммуникативном развитии  имеет соответствующая организация взрослыми игровой деятельности дошкольников.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Именно с этой целью было создано дидактическое пособие «Играем в сказку». Это дидактическое пособие связано из ниток разного цвета. В него входят фигурки зверей по сказкам «Теремок» и «Три поросёнка», которые одеваются на пальчики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Пособие рассчитано на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детей среднего и старшего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дошкольного возраста. </a:t>
            </a:r>
            <a:endParaRPr lang="ru-RU" sz="26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2860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Данное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пособие разработано с учётом возрастных, психологических и речевых особенностей детей данной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группы.</a:t>
            </a:r>
          </a:p>
          <a:p>
            <a:pPr indent="22860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22860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7" cy="230425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>
                <a:effectLst/>
                <a:latin typeface="Arial Black" panose="020B0A04020102020204" pitchFamily="34" charset="0"/>
              </a:rPr>
              <a:t>Краткое описание</a:t>
            </a:r>
            <a:br>
              <a:rPr lang="ru-RU" sz="1800" dirty="0">
                <a:effectLst/>
                <a:latin typeface="Arial Black" panose="020B0A04020102020204" pitchFamily="34" charset="0"/>
              </a:rPr>
            </a:br>
            <a:r>
              <a:rPr lang="ru-RU" sz="1800" dirty="0">
                <a:effectLst/>
                <a:latin typeface="Arial Black" panose="020B0A04020102020204" pitchFamily="34" charset="0"/>
              </a:rPr>
              <a:t> дидактического пособия </a:t>
            </a:r>
            <a:br>
              <a:rPr lang="ru-RU" sz="1800" dirty="0">
                <a:effectLst/>
                <a:latin typeface="Arial Black" panose="020B0A04020102020204" pitchFamily="34" charset="0"/>
              </a:rPr>
            </a:br>
            <a:r>
              <a:rPr lang="ru-RU" sz="1800" dirty="0">
                <a:effectLst/>
                <a:latin typeface="Arial Black" panose="020B0A04020102020204" pitchFamily="34" charset="0"/>
              </a:rPr>
              <a:t>«Играем в сказку», разработанного </a:t>
            </a:r>
            <a:br>
              <a:rPr lang="ru-RU" sz="1800" dirty="0">
                <a:effectLst/>
                <a:latin typeface="Arial Black" panose="020B0A04020102020204" pitchFamily="34" charset="0"/>
              </a:rPr>
            </a:br>
            <a:r>
              <a:rPr lang="ru-RU" sz="1800" dirty="0">
                <a:effectLst/>
                <a:latin typeface="Arial Black" panose="020B0A04020102020204" pitchFamily="34" charset="0"/>
              </a:rPr>
              <a:t>воспитателем  СП ГБОУ СОШ №1 г. Чапаевска Самарской области </a:t>
            </a:r>
            <a:r>
              <a:rPr lang="ru-RU" sz="1800" dirty="0" smtClean="0">
                <a:effectLst/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effectLst/>
                <a:latin typeface="Arial Black" panose="020B0A04020102020204" pitchFamily="34" charset="0"/>
              </a:rPr>
            </a:br>
            <a:r>
              <a:rPr lang="ru-RU" sz="1800" dirty="0" smtClean="0">
                <a:effectLst/>
                <a:latin typeface="Arial Black" panose="020B0A04020102020204" pitchFamily="34" charset="0"/>
              </a:rPr>
              <a:t>Воровкиной </a:t>
            </a:r>
            <a:r>
              <a:rPr lang="ru-RU" sz="1800" dirty="0">
                <a:effectLst/>
                <a:latin typeface="Arial Black" panose="020B0A04020102020204" pitchFamily="34" charset="0"/>
              </a:rPr>
              <a:t>Веры Васильевны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9324528" cy="5472608"/>
          </a:xfrm>
        </p:spPr>
        <p:txBody>
          <a:bodyPr/>
          <a:lstStyle/>
          <a:p>
            <a:pPr marL="320040" indent="45720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      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Работа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с пособием «Играем в сказку» отвечает основным тезисам организации партнерской деятельности взрослого с детьми: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•   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включенность взрослого в деятельность наравне с детьми;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• добровольное присоединение дошкольников к деятельности (без психического и дисциплинарного принуждения);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•   свободное общение и перемещение детей во время деятельности (при соответствии организации рабочего пространства);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•	самостоятельная деятельность детей.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     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Данное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пособие отвечает всем требованиям ФГОС ДО к предметно-развивающей среде: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информативно;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полифункционально:  способствует развитию творчества, воображения;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пригодно к использованию одновременно группой детей (в том числе с участием взрослого как играющего партнера);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обладает дидактическими свойствами;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является средством художественно-эстетического, социально-коммуникативного, познавательного, речевого развития ребенка;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вариативно;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его структура и содержание доступно детям дошкольного возраста;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 обеспечивает игровую, познавательную, исследовательскую и творческую активность воспитанников.</a:t>
            </a:r>
            <a:r>
              <a:rPr lang="ru-RU" sz="2000" b="0" dirty="0">
                <a:effectLst/>
              </a:rPr>
              <a:t/>
            </a:r>
            <a:br>
              <a:rPr lang="ru-RU" sz="2000" b="0" dirty="0">
                <a:effectLst/>
              </a:rPr>
            </a:b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713788" cy="6119812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Многофункциональное дидактическое пособие «Играем в сказку»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pPr algn="just">
              <a:lnSpc>
                <a:spcPct val="110000"/>
              </a:lnSpc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- настольную ширму;</a:t>
            </a:r>
          </a:p>
          <a:p>
            <a:pPr algn="just"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-вязаные красочные домики </a:t>
            </a:r>
          </a:p>
          <a:p>
            <a:pPr algn="just">
              <a:lnSpc>
                <a:spcPct val="70000"/>
              </a:lnSpc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для расположения сказочных животных;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- подставку; </a:t>
            </a:r>
          </a:p>
          <a:p>
            <a:pPr algn="just">
              <a:lnSpc>
                <a:spcPct val="110000"/>
              </a:lnSpc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- вязанные из цветных ниток фигурки животных.</a:t>
            </a:r>
          </a:p>
          <a:p>
            <a:pPr algn="just">
              <a:lnSpc>
                <a:spcPct val="11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Результатом проводимой работы явилась положительная динамика игровой деятельности детей. Дошколята стали больше проявлять творческую самостоятельность в игре. Повысился интерес детей к играм, что подтверждает эффективность использования нетрадиционных методов и приёмов в развитии игровой деятельности. Родители стали больше внимания уделять играм с детьми.      Это доказывает, что необходимо использовать нетрадиционные разнообразные игровые методы и приёмы, в частности театрализованную деятельность, которые позволяют сделать процесс игровой деятельности интересным и доступным.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1275" y="1125538"/>
            <a:ext cx="5113338" cy="23749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героя сказки»,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героя сказки»,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(персонажи из сказок «Теремок» и «Три поросёнка»,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«Дорожки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домикам поросят»,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на всех»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895955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381" t="13008" r="12192" b="10958"/>
          <a:stretch/>
        </p:blipFill>
        <p:spPr>
          <a:xfrm>
            <a:off x="4205064" y="3501008"/>
            <a:ext cx="4536504" cy="3257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300620"/>
            <a:ext cx="3348372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59338" y="549275"/>
            <a:ext cx="4049712" cy="2374900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«Кто-кто в теремочке живёт?»,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 героя сказки»,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(персонажи из сказок «Теремок» и «Три поросёнка»,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«Дорожки к теремку»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5662" t="4986" r="5035"/>
          <a:stretch/>
        </p:blipFill>
        <p:spPr>
          <a:xfrm>
            <a:off x="20387" y="548680"/>
            <a:ext cx="4370934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37720" y="3212976"/>
            <a:ext cx="4572000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32848" cy="539853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кукольного театра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837" t="19225" b="8217"/>
          <a:stretch/>
        </p:blipFill>
        <p:spPr>
          <a:xfrm>
            <a:off x="899592" y="1412776"/>
            <a:ext cx="7720244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488832" cy="129614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  <a:latin typeface="Arial Black" panose="020B0A04020102020204" pitchFamily="34" charset="0"/>
              </a:rPr>
              <a:t>Речевое развитие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7489825" cy="5183187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пришел?»,  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за кем?», 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«Кого не стало?», 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сказку», 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в теремочке живёт?», 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ещё можно назвать?», 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«Чей голосок?»,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«Вспомни сказку»,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живёт?», «Какой по порядку?»,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жителей в теремке?», «Расскажи о любимом герое»,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по описанию», «Отгадай героя сказки»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995936" y="1539376"/>
            <a:ext cx="4536504" cy="340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10255" b="17313"/>
          <a:stretch/>
        </p:blipFill>
        <p:spPr>
          <a:xfrm>
            <a:off x="251520" y="235427"/>
            <a:ext cx="4067944" cy="3176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8269" r="10687" b="12735"/>
          <a:stretch/>
        </p:blipFill>
        <p:spPr>
          <a:xfrm>
            <a:off x="4932039" y="226149"/>
            <a:ext cx="4130367" cy="31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06958" y="3395861"/>
            <a:ext cx="4369438" cy="3277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354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Ромашик</dc:creator>
  <cp:lastModifiedBy>1</cp:lastModifiedBy>
  <cp:revision>16</cp:revision>
  <dcterms:created xsi:type="dcterms:W3CDTF">2021-02-15T07:42:31Z</dcterms:created>
  <dcterms:modified xsi:type="dcterms:W3CDTF">2021-02-17T07:43:00Z</dcterms:modified>
</cp:coreProperties>
</file>